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62" r:id="rId6"/>
    <p:sldId id="259" r:id="rId7"/>
    <p:sldId id="260" r:id="rId8"/>
    <p:sldId id="263" r:id="rId9"/>
    <p:sldId id="264" r:id="rId10"/>
    <p:sldId id="269" r:id="rId11"/>
    <p:sldId id="265" r:id="rId12"/>
    <p:sldId id="266" r:id="rId13"/>
    <p:sldId id="267" r:id="rId14"/>
    <p:sldId id="268"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4CFA0A-94B8-474F-805A-481740D7DF54}" v="57" dt="2024-05-29T21:21:49.2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7" autoAdjust="0"/>
    <p:restoredTop sz="94660"/>
  </p:normalViewPr>
  <p:slideViewPr>
    <p:cSldViewPr snapToGrid="0">
      <p:cViewPr varScale="1">
        <p:scale>
          <a:sx n="59" d="100"/>
          <a:sy n="59" d="100"/>
        </p:scale>
        <p:origin x="772"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fidah k.h." userId="22d0f7cf5185ff1e" providerId="LiveId" clId="{C84CFA0A-94B8-474F-805A-481740D7DF54}"/>
    <pc:docChg chg="undo redo custSel addSld modSld sldOrd">
      <pc:chgData name="rofidah k.h." userId="22d0f7cf5185ff1e" providerId="LiveId" clId="{C84CFA0A-94B8-474F-805A-481740D7DF54}" dt="2024-05-29T21:28:57.707" v="604" actId="2085"/>
      <pc:docMkLst>
        <pc:docMk/>
      </pc:docMkLst>
      <pc:sldChg chg="addSp delSp modSp mod modAnim">
        <pc:chgData name="rofidah k.h." userId="22d0f7cf5185ff1e" providerId="LiveId" clId="{C84CFA0A-94B8-474F-805A-481740D7DF54}" dt="2024-05-29T21:28:57.707" v="604" actId="2085"/>
        <pc:sldMkLst>
          <pc:docMk/>
          <pc:sldMk cId="1589606086" sldId="256"/>
        </pc:sldMkLst>
        <pc:spChg chg="add del mod">
          <ac:chgData name="rofidah k.h." userId="22d0f7cf5185ff1e" providerId="LiveId" clId="{C84CFA0A-94B8-474F-805A-481740D7DF54}" dt="2024-05-29T08:52:19.308" v="20"/>
          <ac:spMkLst>
            <pc:docMk/>
            <pc:sldMk cId="1589606086" sldId="256"/>
            <ac:spMk id="6" creationId="{07ED0B6A-03F7-AAD2-6136-EAB2368452FA}"/>
          </ac:spMkLst>
        </pc:spChg>
        <pc:spChg chg="add mod">
          <ac:chgData name="rofidah k.h." userId="22d0f7cf5185ff1e" providerId="LiveId" clId="{C84CFA0A-94B8-474F-805A-481740D7DF54}" dt="2024-05-29T21:28:57.707" v="604" actId="2085"/>
          <ac:spMkLst>
            <pc:docMk/>
            <pc:sldMk cId="1589606086" sldId="256"/>
            <ac:spMk id="7" creationId="{AEFC4370-FC66-3604-4BB1-78618063F9A5}"/>
          </ac:spMkLst>
        </pc:spChg>
        <pc:picChg chg="add mod modCrop">
          <ac:chgData name="rofidah k.h." userId="22d0f7cf5185ff1e" providerId="LiveId" clId="{C84CFA0A-94B8-474F-805A-481740D7DF54}" dt="2024-05-29T08:33:12.559" v="6" actId="14100"/>
          <ac:picMkLst>
            <pc:docMk/>
            <pc:sldMk cId="1589606086" sldId="256"/>
            <ac:picMk id="5" creationId="{FC43A028-C4D4-5346-CEDC-897EDDA5DE59}"/>
          </ac:picMkLst>
        </pc:picChg>
      </pc:sldChg>
      <pc:sldChg chg="addSp modSp add mod">
        <pc:chgData name="rofidah k.h." userId="22d0f7cf5185ff1e" providerId="LiveId" clId="{C84CFA0A-94B8-474F-805A-481740D7DF54}" dt="2024-05-29T09:17:23.878" v="93" actId="1076"/>
        <pc:sldMkLst>
          <pc:docMk/>
          <pc:sldMk cId="3654202515" sldId="257"/>
        </pc:sldMkLst>
        <pc:spChg chg="add mod">
          <ac:chgData name="rofidah k.h." userId="22d0f7cf5185ff1e" providerId="LiveId" clId="{C84CFA0A-94B8-474F-805A-481740D7DF54}" dt="2024-05-29T09:17:23.878" v="93" actId="1076"/>
          <ac:spMkLst>
            <pc:docMk/>
            <pc:sldMk cId="3654202515" sldId="257"/>
            <ac:spMk id="4" creationId="{7BA9F5FA-6C6E-3CAC-26A5-BC55810E0728}"/>
          </ac:spMkLst>
        </pc:spChg>
        <pc:spChg chg="add mod">
          <ac:chgData name="rofidah k.h." userId="22d0f7cf5185ff1e" providerId="LiveId" clId="{C84CFA0A-94B8-474F-805A-481740D7DF54}" dt="2024-05-29T09:17:19.236" v="92" actId="1076"/>
          <ac:spMkLst>
            <pc:docMk/>
            <pc:sldMk cId="3654202515" sldId="257"/>
            <ac:spMk id="6" creationId="{90F837BE-8003-A5BC-BA48-32E5F4F0A4EA}"/>
          </ac:spMkLst>
        </pc:spChg>
      </pc:sldChg>
      <pc:sldChg chg="addSp modSp add mod">
        <pc:chgData name="rofidah k.h." userId="22d0f7cf5185ff1e" providerId="LiveId" clId="{C84CFA0A-94B8-474F-805A-481740D7DF54}" dt="2024-05-29T09:19:17.595" v="118" actId="1076"/>
        <pc:sldMkLst>
          <pc:docMk/>
          <pc:sldMk cId="236616693" sldId="258"/>
        </pc:sldMkLst>
        <pc:spChg chg="add mod">
          <ac:chgData name="rofidah k.h." userId="22d0f7cf5185ff1e" providerId="LiveId" clId="{C84CFA0A-94B8-474F-805A-481740D7DF54}" dt="2024-05-29T09:18:17.989" v="103" actId="1076"/>
          <ac:spMkLst>
            <pc:docMk/>
            <pc:sldMk cId="236616693" sldId="258"/>
            <ac:spMk id="4" creationId="{E5497CF9-9E29-013A-DE0E-187AA1582619}"/>
          </ac:spMkLst>
        </pc:spChg>
        <pc:spChg chg="add mod">
          <ac:chgData name="rofidah k.h." userId="22d0f7cf5185ff1e" providerId="LiveId" clId="{C84CFA0A-94B8-474F-805A-481740D7DF54}" dt="2024-05-29T09:19:17.595" v="118" actId="1076"/>
          <ac:spMkLst>
            <pc:docMk/>
            <pc:sldMk cId="236616693" sldId="258"/>
            <ac:spMk id="6" creationId="{F2FE77E9-FAAF-7D89-A573-0C9B189F3746}"/>
          </ac:spMkLst>
        </pc:spChg>
      </pc:sldChg>
      <pc:sldChg chg="addSp modSp add mod">
        <pc:chgData name="rofidah k.h." userId="22d0f7cf5185ff1e" providerId="LiveId" clId="{C84CFA0A-94B8-474F-805A-481740D7DF54}" dt="2024-05-29T21:28:43.712" v="603" actId="13900"/>
        <pc:sldMkLst>
          <pc:docMk/>
          <pc:sldMk cId="1791956920" sldId="259"/>
        </pc:sldMkLst>
        <pc:spChg chg="add mod">
          <ac:chgData name="rofidah k.h." userId="22d0f7cf5185ff1e" providerId="LiveId" clId="{C84CFA0A-94B8-474F-805A-481740D7DF54}" dt="2024-05-29T09:22:00.955" v="135" actId="1076"/>
          <ac:spMkLst>
            <pc:docMk/>
            <pc:sldMk cId="1791956920" sldId="259"/>
            <ac:spMk id="4" creationId="{EA018081-9E6F-828C-1B65-E9B28C91022D}"/>
          </ac:spMkLst>
        </pc:spChg>
        <pc:spChg chg="add mod">
          <ac:chgData name="rofidah k.h." userId="22d0f7cf5185ff1e" providerId="LiveId" clId="{C84CFA0A-94B8-474F-805A-481740D7DF54}" dt="2024-05-29T21:28:43.712" v="603" actId="13900"/>
          <ac:spMkLst>
            <pc:docMk/>
            <pc:sldMk cId="1791956920" sldId="259"/>
            <ac:spMk id="6" creationId="{1B98BD88-115A-83AC-3E9B-8A80D1DB65CC}"/>
          </ac:spMkLst>
        </pc:spChg>
      </pc:sldChg>
      <pc:sldChg chg="addSp modSp add mod">
        <pc:chgData name="rofidah k.h." userId="22d0f7cf5185ff1e" providerId="LiveId" clId="{C84CFA0A-94B8-474F-805A-481740D7DF54}" dt="2024-05-29T21:28:32.678" v="602" actId="13900"/>
        <pc:sldMkLst>
          <pc:docMk/>
          <pc:sldMk cId="1413806955" sldId="260"/>
        </pc:sldMkLst>
        <pc:spChg chg="add mod">
          <ac:chgData name="rofidah k.h." userId="22d0f7cf5185ff1e" providerId="LiveId" clId="{C84CFA0A-94B8-474F-805A-481740D7DF54}" dt="2024-05-29T09:22:20.125" v="138" actId="2711"/>
          <ac:spMkLst>
            <pc:docMk/>
            <pc:sldMk cId="1413806955" sldId="260"/>
            <ac:spMk id="4" creationId="{863FAFEE-AE01-A493-1A24-E48A6EC13794}"/>
          </ac:spMkLst>
        </pc:spChg>
        <pc:spChg chg="add mod">
          <ac:chgData name="rofidah k.h." userId="22d0f7cf5185ff1e" providerId="LiveId" clId="{C84CFA0A-94B8-474F-805A-481740D7DF54}" dt="2024-05-29T21:28:32.678" v="602" actId="13900"/>
          <ac:spMkLst>
            <pc:docMk/>
            <pc:sldMk cId="1413806955" sldId="260"/>
            <ac:spMk id="6" creationId="{52864A97-C428-D4FD-D6E2-50EE6030803B}"/>
          </ac:spMkLst>
        </pc:spChg>
        <pc:picChg chg="mod">
          <ac:chgData name="rofidah k.h." userId="22d0f7cf5185ff1e" providerId="LiveId" clId="{C84CFA0A-94B8-474F-805A-481740D7DF54}" dt="2024-05-29T09:26:58.571" v="174" actId="1076"/>
          <ac:picMkLst>
            <pc:docMk/>
            <pc:sldMk cId="1413806955" sldId="260"/>
            <ac:picMk id="5" creationId="{FC43A028-C4D4-5346-CEDC-897EDDA5DE59}"/>
          </ac:picMkLst>
        </pc:picChg>
      </pc:sldChg>
      <pc:sldChg chg="addSp modSp add mod ord">
        <pc:chgData name="rofidah k.h." userId="22d0f7cf5185ff1e" providerId="LiveId" clId="{C84CFA0A-94B8-474F-805A-481740D7DF54}" dt="2024-05-29T18:53:59.919" v="415"/>
        <pc:sldMkLst>
          <pc:docMk/>
          <pc:sldMk cId="1339832278" sldId="261"/>
        </pc:sldMkLst>
        <pc:spChg chg="add mod">
          <ac:chgData name="rofidah k.h." userId="22d0f7cf5185ff1e" providerId="LiveId" clId="{C84CFA0A-94B8-474F-805A-481740D7DF54}" dt="2024-05-29T09:24:01.819" v="148" actId="20577"/>
          <ac:spMkLst>
            <pc:docMk/>
            <pc:sldMk cId="1339832278" sldId="261"/>
            <ac:spMk id="4" creationId="{BFDCC856-CF7C-4452-3A96-75A9FE936076}"/>
          </ac:spMkLst>
        </pc:spChg>
        <pc:spChg chg="add mod">
          <ac:chgData name="rofidah k.h." userId="22d0f7cf5185ff1e" providerId="LiveId" clId="{C84CFA0A-94B8-474F-805A-481740D7DF54}" dt="2024-05-29T18:31:03.222" v="368" actId="13900"/>
          <ac:spMkLst>
            <pc:docMk/>
            <pc:sldMk cId="1339832278" sldId="261"/>
            <ac:spMk id="7" creationId="{42D60973-64C2-F1C5-6109-E411595DAF80}"/>
          </ac:spMkLst>
        </pc:spChg>
        <pc:picChg chg="mod">
          <ac:chgData name="rofidah k.h." userId="22d0f7cf5185ff1e" providerId="LiveId" clId="{C84CFA0A-94B8-474F-805A-481740D7DF54}" dt="2024-05-29T09:22:47.510" v="143" actId="1076"/>
          <ac:picMkLst>
            <pc:docMk/>
            <pc:sldMk cId="1339832278" sldId="261"/>
            <ac:picMk id="5" creationId="{FC43A028-C4D4-5346-CEDC-897EDDA5DE59}"/>
          </ac:picMkLst>
        </pc:picChg>
      </pc:sldChg>
      <pc:sldChg chg="addSp delSp modSp add mod ord">
        <pc:chgData name="rofidah k.h." userId="22d0f7cf5185ff1e" providerId="LiveId" clId="{C84CFA0A-94B8-474F-805A-481740D7DF54}" dt="2024-05-29T19:20:47.760" v="443" actId="113"/>
        <pc:sldMkLst>
          <pc:docMk/>
          <pc:sldMk cId="2272265207" sldId="262"/>
        </pc:sldMkLst>
        <pc:spChg chg="add del mod">
          <ac:chgData name="rofidah k.h." userId="22d0f7cf5185ff1e" providerId="LiveId" clId="{C84CFA0A-94B8-474F-805A-481740D7DF54}" dt="2024-05-29T12:54:29.113" v="339" actId="478"/>
          <ac:spMkLst>
            <pc:docMk/>
            <pc:sldMk cId="2272265207" sldId="262"/>
            <ac:spMk id="4" creationId="{3274E6BB-1F56-59F6-4D42-BA21384F6D6F}"/>
          </ac:spMkLst>
        </pc:spChg>
        <pc:spChg chg="add mod">
          <ac:chgData name="rofidah k.h." userId="22d0f7cf5185ff1e" providerId="LiveId" clId="{C84CFA0A-94B8-474F-805A-481740D7DF54}" dt="2024-05-29T19:20:47.760" v="443" actId="113"/>
          <ac:spMkLst>
            <pc:docMk/>
            <pc:sldMk cId="2272265207" sldId="262"/>
            <ac:spMk id="6" creationId="{77611B49-CAC2-B30D-977E-505902C3CC1B}"/>
          </ac:spMkLst>
        </pc:spChg>
        <pc:spChg chg="add del">
          <ac:chgData name="rofidah k.h." userId="22d0f7cf5185ff1e" providerId="LiveId" clId="{C84CFA0A-94B8-474F-805A-481740D7DF54}" dt="2024-05-29T09:28:22.486" v="185" actId="22"/>
          <ac:spMkLst>
            <pc:docMk/>
            <pc:sldMk cId="2272265207" sldId="262"/>
            <ac:spMk id="7" creationId="{8AC29562-709B-9130-A66A-A8726397C514}"/>
          </ac:spMkLst>
        </pc:spChg>
        <pc:spChg chg="add mod">
          <ac:chgData name="rofidah k.h." userId="22d0f7cf5185ff1e" providerId="LiveId" clId="{C84CFA0A-94B8-474F-805A-481740D7DF54}" dt="2024-05-29T18:53:09.526" v="405" actId="1076"/>
          <ac:spMkLst>
            <pc:docMk/>
            <pc:sldMk cId="2272265207" sldId="262"/>
            <ac:spMk id="9" creationId="{0FC00AAA-0BDD-84C2-DEF4-7053B3FCA788}"/>
          </ac:spMkLst>
        </pc:spChg>
        <pc:picChg chg="mod">
          <ac:chgData name="rofidah k.h." userId="22d0f7cf5185ff1e" providerId="LiveId" clId="{C84CFA0A-94B8-474F-805A-481740D7DF54}" dt="2024-05-29T17:04:19.177" v="352" actId="1076"/>
          <ac:picMkLst>
            <pc:docMk/>
            <pc:sldMk cId="2272265207" sldId="262"/>
            <ac:picMk id="5" creationId="{FC43A028-C4D4-5346-CEDC-897EDDA5DE59}"/>
          </ac:picMkLst>
        </pc:picChg>
      </pc:sldChg>
      <pc:sldChg chg="addSp modSp add mod">
        <pc:chgData name="rofidah k.h." userId="22d0f7cf5185ff1e" providerId="LiveId" clId="{C84CFA0A-94B8-474F-805A-481740D7DF54}" dt="2024-05-29T21:28:20.977" v="601" actId="13900"/>
        <pc:sldMkLst>
          <pc:docMk/>
          <pc:sldMk cId="307192411" sldId="263"/>
        </pc:sldMkLst>
        <pc:spChg chg="add mod">
          <ac:chgData name="rofidah k.h." userId="22d0f7cf5185ff1e" providerId="LiveId" clId="{C84CFA0A-94B8-474F-805A-481740D7DF54}" dt="2024-05-29T09:24:27.492" v="150" actId="2711"/>
          <ac:spMkLst>
            <pc:docMk/>
            <pc:sldMk cId="307192411" sldId="263"/>
            <ac:spMk id="4" creationId="{BFB19777-7B86-C6B4-CBA8-4350315CBEB0}"/>
          </ac:spMkLst>
        </pc:spChg>
        <pc:spChg chg="add mod">
          <ac:chgData name="rofidah k.h." userId="22d0f7cf5185ff1e" providerId="LiveId" clId="{C84CFA0A-94B8-474F-805A-481740D7DF54}" dt="2024-05-29T21:28:20.977" v="601" actId="13900"/>
          <ac:spMkLst>
            <pc:docMk/>
            <pc:sldMk cId="307192411" sldId="263"/>
            <ac:spMk id="7" creationId="{D4474D31-4C43-E44F-21C0-4EDD8715F18E}"/>
          </ac:spMkLst>
        </pc:spChg>
      </pc:sldChg>
      <pc:sldChg chg="addSp delSp modSp add mod">
        <pc:chgData name="rofidah k.h." userId="22d0f7cf5185ff1e" providerId="LiveId" clId="{C84CFA0A-94B8-474F-805A-481740D7DF54}" dt="2024-05-29T21:28:09.955" v="600" actId="13900"/>
        <pc:sldMkLst>
          <pc:docMk/>
          <pc:sldMk cId="1883119697" sldId="264"/>
        </pc:sldMkLst>
        <pc:spChg chg="add mod">
          <ac:chgData name="rofidah k.h." userId="22d0f7cf5185ff1e" providerId="LiveId" clId="{C84CFA0A-94B8-474F-805A-481740D7DF54}" dt="2024-05-29T09:24:44.297" v="152" actId="2711"/>
          <ac:spMkLst>
            <pc:docMk/>
            <pc:sldMk cId="1883119697" sldId="264"/>
            <ac:spMk id="4" creationId="{90427042-3EB3-DE47-EDFC-4EEF931F4349}"/>
          </ac:spMkLst>
        </pc:spChg>
        <pc:spChg chg="add mod">
          <ac:chgData name="rofidah k.h." userId="22d0f7cf5185ff1e" providerId="LiveId" clId="{C84CFA0A-94B8-474F-805A-481740D7DF54}" dt="2024-05-29T21:28:09.955" v="600" actId="13900"/>
          <ac:spMkLst>
            <pc:docMk/>
            <pc:sldMk cId="1883119697" sldId="264"/>
            <ac:spMk id="6" creationId="{10DC6587-AABB-C2C1-636F-00657F4AF1C7}"/>
          </ac:spMkLst>
        </pc:spChg>
        <pc:graphicFrameChg chg="add mod modGraphic">
          <ac:chgData name="rofidah k.h." userId="22d0f7cf5185ff1e" providerId="LiveId" clId="{C84CFA0A-94B8-474F-805A-481740D7DF54}" dt="2024-05-29T21:17:59.298" v="555" actId="207"/>
          <ac:graphicFrameMkLst>
            <pc:docMk/>
            <pc:sldMk cId="1883119697" sldId="264"/>
            <ac:graphicFrameMk id="7" creationId="{65ECD8FA-B4D4-A88E-2544-48798EC3F0CE}"/>
          </ac:graphicFrameMkLst>
        </pc:graphicFrameChg>
        <pc:graphicFrameChg chg="add del">
          <ac:chgData name="rofidah k.h." userId="22d0f7cf5185ff1e" providerId="LiveId" clId="{C84CFA0A-94B8-474F-805A-481740D7DF54}" dt="2024-05-29T11:36:58.638" v="338" actId="478"/>
          <ac:graphicFrameMkLst>
            <pc:docMk/>
            <pc:sldMk cId="1883119697" sldId="264"/>
            <ac:graphicFrameMk id="7" creationId="{FDD1FA25-ED6B-5EAC-DA2F-A01E586A5ED0}"/>
          </ac:graphicFrameMkLst>
        </pc:graphicFrameChg>
      </pc:sldChg>
      <pc:sldChg chg="addSp modSp add mod">
        <pc:chgData name="rofidah k.h." userId="22d0f7cf5185ff1e" providerId="LiveId" clId="{C84CFA0A-94B8-474F-805A-481740D7DF54}" dt="2024-05-29T21:27:56.457" v="599" actId="13900"/>
        <pc:sldMkLst>
          <pc:docMk/>
          <pc:sldMk cId="1160546184" sldId="265"/>
        </pc:sldMkLst>
        <pc:spChg chg="add mod">
          <ac:chgData name="rofidah k.h." userId="22d0f7cf5185ff1e" providerId="LiveId" clId="{C84CFA0A-94B8-474F-805A-481740D7DF54}" dt="2024-05-29T09:25:03.281" v="155" actId="2711"/>
          <ac:spMkLst>
            <pc:docMk/>
            <pc:sldMk cId="1160546184" sldId="265"/>
            <ac:spMk id="4" creationId="{9F773153-AA9A-3BC7-F955-C6AEC25CB5A8}"/>
          </ac:spMkLst>
        </pc:spChg>
        <pc:spChg chg="add mod">
          <ac:chgData name="rofidah k.h." userId="22d0f7cf5185ff1e" providerId="LiveId" clId="{C84CFA0A-94B8-474F-805A-481740D7DF54}" dt="2024-05-29T21:27:56.457" v="599" actId="13900"/>
          <ac:spMkLst>
            <pc:docMk/>
            <pc:sldMk cId="1160546184" sldId="265"/>
            <ac:spMk id="6" creationId="{FDD735E1-C2DE-7812-13E5-C6B39D5415E8}"/>
          </ac:spMkLst>
        </pc:spChg>
      </pc:sldChg>
      <pc:sldChg chg="addSp delSp modSp add mod">
        <pc:chgData name="rofidah k.h." userId="22d0f7cf5185ff1e" providerId="LiveId" clId="{C84CFA0A-94B8-474F-805A-481740D7DF54}" dt="2024-05-29T21:25:06.508" v="595" actId="14100"/>
        <pc:sldMkLst>
          <pc:docMk/>
          <pc:sldMk cId="3412805142" sldId="266"/>
        </pc:sldMkLst>
        <pc:spChg chg="add mod">
          <ac:chgData name="rofidah k.h." userId="22d0f7cf5185ff1e" providerId="LiveId" clId="{C84CFA0A-94B8-474F-805A-481740D7DF54}" dt="2024-05-29T19:20:23.714" v="442" actId="20577"/>
          <ac:spMkLst>
            <pc:docMk/>
            <pc:sldMk cId="3412805142" sldId="266"/>
            <ac:spMk id="4" creationId="{690B93D1-6150-AB2C-2A1C-400448996886}"/>
          </ac:spMkLst>
        </pc:spChg>
        <pc:spChg chg="add del mod">
          <ac:chgData name="rofidah k.h." userId="22d0f7cf5185ff1e" providerId="LiveId" clId="{C84CFA0A-94B8-474F-805A-481740D7DF54}" dt="2024-05-29T09:21:22.958" v="128" actId="478"/>
          <ac:spMkLst>
            <pc:docMk/>
            <pc:sldMk cId="3412805142" sldId="266"/>
            <ac:spMk id="6" creationId="{C01801C8-D0C4-4CAC-09BA-C77B979AC597}"/>
          </ac:spMkLst>
        </pc:spChg>
        <pc:spChg chg="add del mod">
          <ac:chgData name="rofidah k.h." userId="22d0f7cf5185ff1e" providerId="LiveId" clId="{C84CFA0A-94B8-474F-805A-481740D7DF54}" dt="2024-05-29T19:18:08.209" v="421" actId="478"/>
          <ac:spMkLst>
            <pc:docMk/>
            <pc:sldMk cId="3412805142" sldId="266"/>
            <ac:spMk id="7" creationId="{C9668F22-6725-C810-AF5C-EED570949A3B}"/>
          </ac:spMkLst>
        </pc:spChg>
        <pc:picChg chg="add mod">
          <ac:chgData name="rofidah k.h." userId="22d0f7cf5185ff1e" providerId="LiveId" clId="{C84CFA0A-94B8-474F-805A-481740D7DF54}" dt="2024-05-29T19:18:12.670" v="422" actId="1076"/>
          <ac:picMkLst>
            <pc:docMk/>
            <pc:sldMk cId="3412805142" sldId="266"/>
            <ac:picMk id="8" creationId="{79B3BD3C-CE7A-B124-BF2C-D675374C6B57}"/>
          </ac:picMkLst>
        </pc:picChg>
        <pc:picChg chg="add del mod">
          <ac:chgData name="rofidah k.h." userId="22d0f7cf5185ff1e" providerId="LiveId" clId="{C84CFA0A-94B8-474F-805A-481740D7DF54}" dt="2024-05-29T21:21:06.662" v="556" actId="478"/>
          <ac:picMkLst>
            <pc:docMk/>
            <pc:sldMk cId="3412805142" sldId="266"/>
            <ac:picMk id="10" creationId="{269E3D4B-8646-2C1A-CA81-A5DBC4D05FC2}"/>
          </ac:picMkLst>
        </pc:picChg>
        <pc:picChg chg="add mod">
          <ac:chgData name="rofidah k.h." userId="22d0f7cf5185ff1e" providerId="LiveId" clId="{C84CFA0A-94B8-474F-805A-481740D7DF54}" dt="2024-05-29T21:21:30.311" v="563" actId="1076"/>
          <ac:picMkLst>
            <pc:docMk/>
            <pc:sldMk cId="3412805142" sldId="266"/>
            <ac:picMk id="12" creationId="{A105A4D8-2E07-7AFB-97F6-9DA33C242AAB}"/>
          </ac:picMkLst>
        </pc:picChg>
        <pc:picChg chg="add mod modCrop">
          <ac:chgData name="rofidah k.h." userId="22d0f7cf5185ff1e" providerId="LiveId" clId="{C84CFA0A-94B8-474F-805A-481740D7DF54}" dt="2024-05-29T21:24:09.096" v="584" actId="14100"/>
          <ac:picMkLst>
            <pc:docMk/>
            <pc:sldMk cId="3412805142" sldId="266"/>
            <ac:picMk id="14" creationId="{2E057E06-969C-1C26-7935-3217FA9B6860}"/>
          </ac:picMkLst>
        </pc:picChg>
        <pc:picChg chg="add mod modCrop">
          <ac:chgData name="rofidah k.h." userId="22d0f7cf5185ff1e" providerId="LiveId" clId="{C84CFA0A-94B8-474F-805A-481740D7DF54}" dt="2024-05-29T21:25:06.508" v="595" actId="14100"/>
          <ac:picMkLst>
            <pc:docMk/>
            <pc:sldMk cId="3412805142" sldId="266"/>
            <ac:picMk id="15" creationId="{E36B6E45-3FB6-EADC-1AFA-A06194B34FCD}"/>
          </ac:picMkLst>
        </pc:picChg>
      </pc:sldChg>
      <pc:sldChg chg="addSp modSp add mod">
        <pc:chgData name="rofidah k.h." userId="22d0f7cf5185ff1e" providerId="LiveId" clId="{C84CFA0A-94B8-474F-805A-481740D7DF54}" dt="2024-05-29T21:06:59.825" v="490"/>
        <pc:sldMkLst>
          <pc:docMk/>
          <pc:sldMk cId="2239389189" sldId="267"/>
        </pc:sldMkLst>
        <pc:spChg chg="add mod">
          <ac:chgData name="rofidah k.h." userId="22d0f7cf5185ff1e" providerId="LiveId" clId="{C84CFA0A-94B8-474F-805A-481740D7DF54}" dt="2024-05-29T09:25:35.124" v="160" actId="2711"/>
          <ac:spMkLst>
            <pc:docMk/>
            <pc:sldMk cId="2239389189" sldId="267"/>
            <ac:spMk id="4" creationId="{D64C3EA1-2A5F-1D73-6E24-6DC10537C41B}"/>
          </ac:spMkLst>
        </pc:spChg>
        <pc:spChg chg="add mod">
          <ac:chgData name="rofidah k.h." userId="22d0f7cf5185ff1e" providerId="LiveId" clId="{C84CFA0A-94B8-474F-805A-481740D7DF54}" dt="2024-05-29T21:06:59.825" v="490"/>
          <ac:spMkLst>
            <pc:docMk/>
            <pc:sldMk cId="2239389189" sldId="267"/>
            <ac:spMk id="6" creationId="{8709BBBC-C909-403B-B6C5-2FA0F8D20AC1}"/>
          </ac:spMkLst>
        </pc:spChg>
      </pc:sldChg>
      <pc:sldChg chg="addSp modSp add mod">
        <pc:chgData name="rofidah k.h." userId="22d0f7cf5185ff1e" providerId="LiveId" clId="{C84CFA0A-94B8-474F-805A-481740D7DF54}" dt="2024-05-29T17:58:01.099" v="361" actId="313"/>
        <pc:sldMkLst>
          <pc:docMk/>
          <pc:sldMk cId="673795810" sldId="268"/>
        </pc:sldMkLst>
        <pc:spChg chg="mod">
          <ac:chgData name="rofidah k.h." userId="22d0f7cf5185ff1e" providerId="LiveId" clId="{C84CFA0A-94B8-474F-805A-481740D7DF54}" dt="2024-05-29T09:25:49.238" v="163" actId="2711"/>
          <ac:spMkLst>
            <pc:docMk/>
            <pc:sldMk cId="673795810" sldId="268"/>
            <ac:spMk id="4" creationId="{D64C3EA1-2A5F-1D73-6E24-6DC10537C41B}"/>
          </ac:spMkLst>
        </pc:spChg>
        <pc:spChg chg="add mod">
          <ac:chgData name="rofidah k.h." userId="22d0f7cf5185ff1e" providerId="LiveId" clId="{C84CFA0A-94B8-474F-805A-481740D7DF54}" dt="2024-05-29T17:58:01.099" v="361" actId="313"/>
          <ac:spMkLst>
            <pc:docMk/>
            <pc:sldMk cId="673795810" sldId="268"/>
            <ac:spMk id="6" creationId="{A251CFB1-F2BB-F658-7190-4FD77B01DEC6}"/>
          </ac:spMkLst>
        </pc:spChg>
      </pc:sldChg>
      <pc:sldChg chg="addSp modSp add mod">
        <pc:chgData name="rofidah k.h." userId="22d0f7cf5185ff1e" providerId="LiveId" clId="{C84CFA0A-94B8-474F-805A-481740D7DF54}" dt="2024-05-29T21:10:39.871" v="532" actId="20577"/>
        <pc:sldMkLst>
          <pc:docMk/>
          <pc:sldMk cId="4234372723" sldId="269"/>
        </pc:sldMkLst>
        <pc:spChg chg="mod">
          <ac:chgData name="rofidah k.h." userId="22d0f7cf5185ff1e" providerId="LiveId" clId="{C84CFA0A-94B8-474F-805A-481740D7DF54}" dt="2024-05-29T19:50:15.544" v="465" actId="20577"/>
          <ac:spMkLst>
            <pc:docMk/>
            <pc:sldMk cId="4234372723" sldId="269"/>
            <ac:spMk id="6" creationId="{10DC6587-AABB-C2C1-636F-00657F4AF1C7}"/>
          </ac:spMkLst>
        </pc:spChg>
        <pc:graphicFrameChg chg="add mod modGraphic">
          <ac:chgData name="rofidah k.h." userId="22d0f7cf5185ff1e" providerId="LiveId" clId="{C84CFA0A-94B8-474F-805A-481740D7DF54}" dt="2024-05-29T21:10:39.871" v="532" actId="20577"/>
          <ac:graphicFrameMkLst>
            <pc:docMk/>
            <pc:sldMk cId="4234372723" sldId="269"/>
            <ac:graphicFrameMk id="7" creationId="{2930D994-207C-F1D9-5EB1-A42A96579DFA}"/>
          </ac:graphicFrameMkLst>
        </pc:graphicFrameChg>
      </pc:sldChg>
    </pc:docChg>
  </pc:docChgLst>
</pc:chgInfo>
</file>

<file path=ppt/media/image1.png>
</file>

<file path=ppt/media/image2.jpg>
</file>

<file path=ppt/media/image3.jpg>
</file>

<file path=ppt/media/image4.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AE5A6-870E-463E-5A1F-463912F1CB7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0FD9185-3944-75E3-9EE9-23AF2DD99D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E3E731F-10A6-B607-F8D9-A14D9B886115}"/>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5" name="Footer Placeholder 4">
            <a:extLst>
              <a:ext uri="{FF2B5EF4-FFF2-40B4-BE49-F238E27FC236}">
                <a16:creationId xmlns:a16="http://schemas.microsoft.com/office/drawing/2014/main" id="{1228C647-4FA3-ACB9-4D03-B0FD4F4A0A8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B068705-B606-A7F9-54A0-9433F84AE935}"/>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3428397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E78D9-9611-22CC-17AD-2E23B5FB870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FBD63ED-5949-6AEA-4D12-7B343C5CB5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B2FDD30-4981-9555-BA53-FD1B2CCAC7CA}"/>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5" name="Footer Placeholder 4">
            <a:extLst>
              <a:ext uri="{FF2B5EF4-FFF2-40B4-BE49-F238E27FC236}">
                <a16:creationId xmlns:a16="http://schemas.microsoft.com/office/drawing/2014/main" id="{50208371-9EC1-D9E4-D9B0-15DEBD20E86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E6D9CDC-A152-5EE5-342F-34048D7CC50C}"/>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1769187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A510A6-7D0C-2B4A-191A-BCF90DE4893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B65851C-B594-8577-FEA8-053609E88C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0BF6A39-5B2F-F438-9649-6619C639D823}"/>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5" name="Footer Placeholder 4">
            <a:extLst>
              <a:ext uri="{FF2B5EF4-FFF2-40B4-BE49-F238E27FC236}">
                <a16:creationId xmlns:a16="http://schemas.microsoft.com/office/drawing/2014/main" id="{783C5C14-B705-A751-8040-20840CE6F46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FA9908B-E7DE-71D7-DFC5-FDB456AEC503}"/>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2471728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3F78E-2538-4710-A2BF-04BA12C9ACE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6E03122-2ACB-2F65-E75B-00D3F3610E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D909CB6-F577-50AA-A4BA-992B6B66F017}"/>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5" name="Footer Placeholder 4">
            <a:extLst>
              <a:ext uri="{FF2B5EF4-FFF2-40B4-BE49-F238E27FC236}">
                <a16:creationId xmlns:a16="http://schemas.microsoft.com/office/drawing/2014/main" id="{64474462-C788-6002-9DEA-0A78D5FF22D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A26B504-DE24-8D52-3D63-7342FBA183E7}"/>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4006813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A82A2-1C1C-4924-503E-E6E8AE3FED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04DF4A7-F754-AFAC-2B92-1EFC692AC45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31E113-F7BE-48A7-9FD0-76409EF30B97}"/>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5" name="Footer Placeholder 4">
            <a:extLst>
              <a:ext uri="{FF2B5EF4-FFF2-40B4-BE49-F238E27FC236}">
                <a16:creationId xmlns:a16="http://schemas.microsoft.com/office/drawing/2014/main" id="{11B8D565-5998-6561-7734-AF985061745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1DF319F-3ECE-1A30-CC89-3051857F537E}"/>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41765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EC984-AFC6-8E9A-F8AF-6E92DD22527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7AF0373-A8D2-D4C9-6C3D-0B2C13074A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7221DD3-ECC0-E5B5-8B26-90D01409F2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36872AC-56AB-C91C-4CD2-C28F97030CD5}"/>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6" name="Footer Placeholder 5">
            <a:extLst>
              <a:ext uri="{FF2B5EF4-FFF2-40B4-BE49-F238E27FC236}">
                <a16:creationId xmlns:a16="http://schemas.microsoft.com/office/drawing/2014/main" id="{55540000-2884-733B-1DA9-B07E6E44A9A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143C3C2-F191-ADF3-A716-0AF451C56DB4}"/>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24903667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5B57F-AB80-F1A5-92C9-CF80C183F9E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1CC974B-2B60-846A-E8E1-DBF3E3FB03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F561D2-FCF3-1B11-8787-719709C3C9A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8575073-A58F-5F80-566E-B715FADB68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B18505-BC59-67E6-B8FD-B3BDC5CFA4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6F3FD589-B45D-AACC-FD42-38ACC72CF02A}"/>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8" name="Footer Placeholder 7">
            <a:extLst>
              <a:ext uri="{FF2B5EF4-FFF2-40B4-BE49-F238E27FC236}">
                <a16:creationId xmlns:a16="http://schemas.microsoft.com/office/drawing/2014/main" id="{628E3F5B-5401-BDF3-7CA1-930F52151A2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8A33F2C4-88EE-FB0D-0B6D-18739093DC27}"/>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15935861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14411-3917-C5A2-95A7-8FE4499BE7C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9EEE7EB7-3F7C-D34D-66F6-9AF850A62D16}"/>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4" name="Footer Placeholder 3">
            <a:extLst>
              <a:ext uri="{FF2B5EF4-FFF2-40B4-BE49-F238E27FC236}">
                <a16:creationId xmlns:a16="http://schemas.microsoft.com/office/drawing/2014/main" id="{676DD705-4166-519C-F925-EA11DD07174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E67EB6B-A817-7A8E-C72B-4108171DE1AA}"/>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205488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4376ED-9EFC-57E1-7A12-614BBD09DD10}"/>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3" name="Footer Placeholder 2">
            <a:extLst>
              <a:ext uri="{FF2B5EF4-FFF2-40B4-BE49-F238E27FC236}">
                <a16:creationId xmlns:a16="http://schemas.microsoft.com/office/drawing/2014/main" id="{91514E7D-FEF6-5778-50C2-A8938B0108F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5EA53C4-6A10-2BBA-DC90-EA924B45B44D}"/>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528098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85C9D-BF32-C033-720D-4148ABD985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6C6AA1E2-844A-BC3F-C6BE-C5C1623B98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CE8B278-D31D-B808-DC74-7999725285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8FBB0F-94DB-6E76-F4D8-9E10A0F0A970}"/>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6" name="Footer Placeholder 5">
            <a:extLst>
              <a:ext uri="{FF2B5EF4-FFF2-40B4-BE49-F238E27FC236}">
                <a16:creationId xmlns:a16="http://schemas.microsoft.com/office/drawing/2014/main" id="{922DBC08-BEC4-6BB3-47ED-E2A334BFF77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7D6232E-3576-8C0E-7BA5-FD84C8D1DD22}"/>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3929979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4D12E-D8BF-0DBE-57CD-C3A81F22D8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FE8B9FAB-579E-6338-02BE-80A767EB5F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AE07066-224C-5751-E6FB-82F3195213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CC475C-13FA-2811-15CD-378093B43626}"/>
              </a:ext>
            </a:extLst>
          </p:cNvPr>
          <p:cNvSpPr>
            <a:spLocks noGrp="1"/>
          </p:cNvSpPr>
          <p:nvPr>
            <p:ph type="dt" sz="half" idx="10"/>
          </p:nvPr>
        </p:nvSpPr>
        <p:spPr/>
        <p:txBody>
          <a:bodyPr/>
          <a:lstStyle/>
          <a:p>
            <a:fld id="{C849FE31-4866-4C64-B91F-4FE0A4B2B046}" type="datetimeFigureOut">
              <a:rPr lang="en-GB" smtClean="0"/>
              <a:t>01/06/2024</a:t>
            </a:fld>
            <a:endParaRPr lang="en-GB"/>
          </a:p>
        </p:txBody>
      </p:sp>
      <p:sp>
        <p:nvSpPr>
          <p:cNvPr id="6" name="Footer Placeholder 5">
            <a:extLst>
              <a:ext uri="{FF2B5EF4-FFF2-40B4-BE49-F238E27FC236}">
                <a16:creationId xmlns:a16="http://schemas.microsoft.com/office/drawing/2014/main" id="{929FB44B-5B92-CE91-DAE2-5481A818944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BC017B0-7237-3C9B-C63A-774C63E7F2B0}"/>
              </a:ext>
            </a:extLst>
          </p:cNvPr>
          <p:cNvSpPr>
            <a:spLocks noGrp="1"/>
          </p:cNvSpPr>
          <p:nvPr>
            <p:ph type="sldNum" sz="quarter" idx="12"/>
          </p:nvPr>
        </p:nvSpPr>
        <p:spPr/>
        <p:txBody>
          <a:bodyPr/>
          <a:lstStyle/>
          <a:p>
            <a:fld id="{37D4B97B-C916-4036-9E14-60CBCACBBF59}" type="slidenum">
              <a:rPr lang="en-GB" smtClean="0"/>
              <a:t>‹#›</a:t>
            </a:fld>
            <a:endParaRPr lang="en-GB"/>
          </a:p>
        </p:txBody>
      </p:sp>
    </p:spTree>
    <p:extLst>
      <p:ext uri="{BB962C8B-B14F-4D97-AF65-F5344CB8AC3E}">
        <p14:creationId xmlns:p14="http://schemas.microsoft.com/office/powerpoint/2010/main" val="1196564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8B3E2D-D7CA-FC05-E9CC-3E9BE72CB6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288D247-5F9B-409B-3D64-4E8E682F2E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AC9A456-B1C8-5A38-B8F3-2D619D75E2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849FE31-4866-4C64-B91F-4FE0A4B2B046}" type="datetimeFigureOut">
              <a:rPr lang="en-GB" smtClean="0"/>
              <a:t>01/06/2024</a:t>
            </a:fld>
            <a:endParaRPr lang="en-GB"/>
          </a:p>
        </p:txBody>
      </p:sp>
      <p:sp>
        <p:nvSpPr>
          <p:cNvPr id="5" name="Footer Placeholder 4">
            <a:extLst>
              <a:ext uri="{FF2B5EF4-FFF2-40B4-BE49-F238E27FC236}">
                <a16:creationId xmlns:a16="http://schemas.microsoft.com/office/drawing/2014/main" id="{4B474C83-335A-D6B3-72B8-D942F3494C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A8C30C3F-D3F7-FC4A-BA17-020DC2CC21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7D4B97B-C916-4036-9E14-60CBCACBBF59}" type="slidenum">
              <a:rPr lang="en-GB" smtClean="0"/>
              <a:t>‹#›</a:t>
            </a:fld>
            <a:endParaRPr lang="en-GB"/>
          </a:p>
        </p:txBody>
      </p:sp>
    </p:spTree>
    <p:extLst>
      <p:ext uri="{BB962C8B-B14F-4D97-AF65-F5344CB8AC3E}">
        <p14:creationId xmlns:p14="http://schemas.microsoft.com/office/powerpoint/2010/main" val="8699917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jp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jpg"/><Relationship Id="rId5" Type="http://schemas.openxmlformats.org/officeDocument/2006/relationships/image" Target="../media/image2.jp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ww.kaggle.com/datasets/trainingdatapro/fish-tracking-dataset?select=fish.csv" TargetMode="External"/><Relationship Id="rId5" Type="http://schemas.openxmlformats.org/officeDocument/2006/relationships/hyperlink" Target="https://www.kaggle.com/datasets/vencerlanz09/healthy-and-bleached-corals-image-classificatio" TargetMode="Externa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7" name="TextBox 6">
            <a:extLst>
              <a:ext uri="{FF2B5EF4-FFF2-40B4-BE49-F238E27FC236}">
                <a16:creationId xmlns:a16="http://schemas.microsoft.com/office/drawing/2014/main" id="{AEFC4370-FC66-3604-4BB1-78618063F9A5}"/>
              </a:ext>
            </a:extLst>
          </p:cNvPr>
          <p:cNvSpPr txBox="1"/>
          <p:nvPr/>
        </p:nvSpPr>
        <p:spPr>
          <a:xfrm>
            <a:off x="471399" y="1122363"/>
            <a:ext cx="3845023" cy="4154984"/>
          </a:xfrm>
          <a:prstGeom prst="rect">
            <a:avLst/>
          </a:prstGeom>
          <a:noFill/>
          <a:ln>
            <a:noFill/>
          </a:ln>
        </p:spPr>
        <p:txBody>
          <a:bodyPr wrap="square" rtlCol="0">
            <a:spAutoFit/>
          </a:bodyPr>
          <a:lstStyle/>
          <a:p>
            <a:r>
              <a:rPr lang="en-US" sz="8800" b="1" dirty="0">
                <a:ln w="12700">
                  <a:solidFill>
                    <a:schemeClr val="tx2"/>
                  </a:solidFill>
                  <a:prstDash val="solid"/>
                </a:ln>
                <a:solidFill>
                  <a:schemeClr val="bg1"/>
                </a:solidFill>
                <a:effectLst>
                  <a:outerShdw dist="38100" dir="2640000" algn="bl" rotWithShape="0">
                    <a:schemeClr val="accent1"/>
                  </a:outerShdw>
                </a:effectLst>
                <a:latin typeface="ADLaM Display" panose="020F0502020204030204" pitchFamily="2" charset="0"/>
                <a:ea typeface="ADLaM Display" panose="020F0502020204030204" pitchFamily="2" charset="0"/>
                <a:cs typeface="ADLaM Display" panose="020F0502020204030204" pitchFamily="2" charset="0"/>
              </a:rPr>
              <a:t>The Coral Rescue</a:t>
            </a:r>
            <a:endParaRPr lang="en-GB" sz="8800" b="1" dirty="0">
              <a:ln w="12700">
                <a:solidFill>
                  <a:schemeClr val="tx2"/>
                </a:solidFill>
                <a:prstDash val="solid"/>
              </a:ln>
              <a:solidFill>
                <a:schemeClr val="bg1"/>
              </a:solidFill>
              <a:effectLst>
                <a:outerShdw dist="38100" dir="2640000" algn="bl" rotWithShape="0">
                  <a:schemeClr val="accent1"/>
                </a:outerShdw>
              </a:effectLst>
              <a:latin typeface="ADLaM Display" panose="020F0502020204030204" pitchFamily="2" charset="0"/>
              <a:ea typeface="ADLaM Display" panose="020F0502020204030204" pitchFamily="2" charset="0"/>
              <a:cs typeface="ADLaM Display" panose="020F0502020204030204" pitchFamily="2" charset="0"/>
            </a:endParaRPr>
          </a:p>
        </p:txBody>
      </p:sp>
    </p:spTree>
    <p:extLst>
      <p:ext uri="{BB962C8B-B14F-4D97-AF65-F5344CB8AC3E}">
        <p14:creationId xmlns:p14="http://schemas.microsoft.com/office/powerpoint/2010/main" val="1589606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90427042-3EB3-DE47-EDFC-4EEF931F4349}"/>
              </a:ext>
            </a:extLst>
          </p:cNvPr>
          <p:cNvSpPr txBox="1"/>
          <p:nvPr/>
        </p:nvSpPr>
        <p:spPr>
          <a:xfrm>
            <a:off x="806490" y="555307"/>
            <a:ext cx="3288432"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Model</a:t>
            </a:r>
            <a:endParaRPr lang="en-GB"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10DC6587-AABB-C2C1-636F-00657F4AF1C7}"/>
              </a:ext>
            </a:extLst>
          </p:cNvPr>
          <p:cNvSpPr txBox="1"/>
          <p:nvPr/>
        </p:nvSpPr>
        <p:spPr>
          <a:xfrm>
            <a:off x="177958" y="2147158"/>
            <a:ext cx="5918042" cy="1176476"/>
          </a:xfrm>
          <a:prstGeom prst="rect">
            <a:avLst/>
          </a:prstGeom>
          <a:noFill/>
        </p:spPr>
        <p:txBody>
          <a:bodyPr wrap="square" rtlCol="0">
            <a:spAutoFit/>
          </a:bodyPr>
          <a:lstStyle/>
          <a:p>
            <a:pPr marL="685800">
              <a:lnSpc>
                <a:spcPct val="107000"/>
              </a:lnSpc>
              <a:spcAft>
                <a:spcPts val="800"/>
              </a:spcAft>
            </a:pPr>
            <a:r>
              <a:rPr lang="en-US" sz="1800" b="1" dirty="0">
                <a:solidFill>
                  <a:schemeClr val="bg1"/>
                </a:solidFill>
                <a:effectLst/>
                <a:latin typeface="Aptos" panose="020B0004020202020204" pitchFamily="34" charset="0"/>
                <a:ea typeface="DengXian" panose="02010600030101010101" pitchFamily="2" charset="-122"/>
                <a:cs typeface="Arial" panose="020B0604020202020204" pitchFamily="34" charset="0"/>
              </a:rPr>
              <a:t>Fish Detection:</a:t>
            </a:r>
            <a:endParaRPr lang="en-GB" sz="1800" b="1" dirty="0">
              <a:solidFill>
                <a:schemeClr val="bg1"/>
              </a:solidFill>
              <a:effectLst/>
              <a:latin typeface="Aptos" panose="020B0004020202020204" pitchFamily="34" charset="0"/>
              <a:ea typeface="DengXian" panose="02010600030101010101" pitchFamily="2" charset="-122"/>
              <a:cs typeface="Arial" panose="020B0604020202020204" pitchFamily="34" charset="0"/>
            </a:endParaRPr>
          </a:p>
          <a:p>
            <a:pPr marL="971550" marR="0" indent="-285750" algn="l" rtl="0">
              <a:lnSpc>
                <a:spcPct val="107000"/>
              </a:lnSpc>
              <a:spcBef>
                <a:spcPts val="0"/>
              </a:spcBef>
              <a:spcAft>
                <a:spcPts val="800"/>
              </a:spcAft>
              <a:buFont typeface="Arial" panose="020B0604020202020204" pitchFamily="34" charset="0"/>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YOLOv5</a:t>
            </a:r>
          </a:p>
          <a:p>
            <a:pPr marL="685800" marR="0" algn="l" rtl="0">
              <a:lnSpc>
                <a:spcPct val="107000"/>
              </a:lnSpc>
              <a:spcBef>
                <a:spcPts val="0"/>
              </a:spcBef>
              <a:spcAft>
                <a:spcPts val="800"/>
              </a:spcAft>
            </a:pPr>
            <a:endParaRPr lang="en-US" b="1" dirty="0">
              <a:solidFill>
                <a:schemeClr val="bg1"/>
              </a:solidFill>
              <a:latin typeface="Aptos" panose="020B0004020202020204" pitchFamily="34" charset="0"/>
              <a:ea typeface="DengXian" panose="02010600030101010101" pitchFamily="2" charset="-122"/>
              <a:cs typeface="Arial" panose="020B0604020202020204" pitchFamily="34" charset="0"/>
            </a:endParaRPr>
          </a:p>
        </p:txBody>
      </p:sp>
      <p:graphicFrame>
        <p:nvGraphicFramePr>
          <p:cNvPr id="7" name="Table 6">
            <a:extLst>
              <a:ext uri="{FF2B5EF4-FFF2-40B4-BE49-F238E27FC236}">
                <a16:creationId xmlns:a16="http://schemas.microsoft.com/office/drawing/2014/main" id="{2930D994-207C-F1D9-5EB1-A42A96579DFA}"/>
              </a:ext>
            </a:extLst>
          </p:cNvPr>
          <p:cNvGraphicFramePr>
            <a:graphicFrameLocks noGrp="1"/>
          </p:cNvGraphicFramePr>
          <p:nvPr>
            <p:extLst>
              <p:ext uri="{D42A27DB-BD31-4B8C-83A1-F6EECF244321}">
                <p14:modId xmlns:p14="http://schemas.microsoft.com/office/powerpoint/2010/main" val="3607593275"/>
              </p:ext>
            </p:extLst>
          </p:nvPr>
        </p:nvGraphicFramePr>
        <p:xfrm>
          <a:off x="932614" y="3283361"/>
          <a:ext cx="3665662" cy="1602254"/>
        </p:xfrm>
        <a:graphic>
          <a:graphicData uri="http://schemas.openxmlformats.org/drawingml/2006/table">
            <a:tbl>
              <a:tblPr rtl="1" firstRow="1" firstCol="1" bandRow="1">
                <a:tableStyleId>{2D5ABB26-0587-4C30-8999-92F81FD0307C}</a:tableStyleId>
              </a:tblPr>
              <a:tblGrid>
                <a:gridCol w="1761110">
                  <a:extLst>
                    <a:ext uri="{9D8B030D-6E8A-4147-A177-3AD203B41FA5}">
                      <a16:colId xmlns:a16="http://schemas.microsoft.com/office/drawing/2014/main" val="530409678"/>
                    </a:ext>
                  </a:extLst>
                </a:gridCol>
                <a:gridCol w="1904552">
                  <a:extLst>
                    <a:ext uri="{9D8B030D-6E8A-4147-A177-3AD203B41FA5}">
                      <a16:colId xmlns:a16="http://schemas.microsoft.com/office/drawing/2014/main" val="4086068916"/>
                    </a:ext>
                  </a:extLst>
                </a:gridCol>
              </a:tblGrid>
              <a:tr h="308020">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YOLOv5</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800"/>
                        </a:spcAft>
                      </a:pP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64430017"/>
                  </a:ext>
                </a:extLst>
              </a:tr>
              <a:tr h="328738">
                <a:tc>
                  <a:txBody>
                    <a:bodyPr/>
                    <a:lstStyle/>
                    <a:p>
                      <a:pPr marL="0" marR="0" algn="ctr" rtl="0">
                        <a:lnSpc>
                          <a:spcPct val="107000"/>
                        </a:lnSpc>
                        <a:spcBef>
                          <a:spcPts val="0"/>
                        </a:spcBef>
                        <a:spcAft>
                          <a:spcPts val="0"/>
                        </a:spcAft>
                      </a:pPr>
                      <a:r>
                        <a:rPr lang="en-GB" sz="1100" dirty="0">
                          <a:ln>
                            <a:solidFill>
                              <a:schemeClr val="bg1"/>
                            </a:solidFill>
                          </a:ln>
                          <a:solidFill>
                            <a:schemeClr val="bg1"/>
                          </a:solidFill>
                          <a:effectLst/>
                        </a:rPr>
                        <a:t>50</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Epochs</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65398860"/>
                  </a:ext>
                </a:extLst>
              </a:tr>
              <a:tr h="328738">
                <a:tc>
                  <a:txBody>
                    <a:bodyPr/>
                    <a:lstStyle/>
                    <a:p>
                      <a:pPr marL="0" marR="0" algn="ctr" rtl="1">
                        <a:lnSpc>
                          <a:spcPct val="107000"/>
                        </a:lnSpc>
                        <a:spcBef>
                          <a:spcPts val="0"/>
                        </a:spcBef>
                        <a:spcAft>
                          <a:spcPts val="0"/>
                        </a:spcAft>
                      </a:pPr>
                      <a:r>
                        <a:rPr lang="ar-SA" sz="1100" dirty="0">
                          <a:ln>
                            <a:solidFill>
                              <a:schemeClr val="bg1"/>
                            </a:solidFill>
                          </a:ln>
                          <a:solidFill>
                            <a:schemeClr val="bg1"/>
                          </a:solidFill>
                          <a:effectLst/>
                        </a:rPr>
                        <a:t> </a:t>
                      </a:r>
                      <a:r>
                        <a:rPr lang="en-US" sz="1100" dirty="0">
                          <a:ln>
                            <a:solidFill>
                              <a:schemeClr val="bg1"/>
                            </a:solidFill>
                          </a:ln>
                          <a:solidFill>
                            <a:schemeClr val="bg1"/>
                          </a:solidFill>
                          <a:effectLst/>
                        </a:rPr>
                        <a:t>0.977</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Precision</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5096997"/>
                  </a:ext>
                </a:extLst>
              </a:tr>
              <a:tr h="328738">
                <a:tc>
                  <a:txBody>
                    <a:bodyPr/>
                    <a:lstStyle/>
                    <a:p>
                      <a:pPr marL="0" marR="0" algn="ctr" rtl="1">
                        <a:lnSpc>
                          <a:spcPct val="107000"/>
                        </a:lnSpc>
                        <a:spcBef>
                          <a:spcPts val="0"/>
                        </a:spcBef>
                        <a:spcAft>
                          <a:spcPts val="0"/>
                        </a:spcAft>
                      </a:pPr>
                      <a:r>
                        <a:rPr lang="en-US" sz="1100" dirty="0">
                          <a:ln>
                            <a:solidFill>
                              <a:schemeClr val="bg1"/>
                            </a:solidFill>
                          </a:ln>
                          <a:solidFill>
                            <a:schemeClr val="bg1"/>
                          </a:solidFill>
                          <a:effectLst/>
                        </a:rPr>
                        <a:t>0.923</a:t>
                      </a:r>
                      <a:r>
                        <a:rPr lang="ar-SA" sz="1100" dirty="0">
                          <a:ln>
                            <a:solidFill>
                              <a:schemeClr val="bg1"/>
                            </a:solidFill>
                          </a:ln>
                          <a:solidFill>
                            <a:schemeClr val="bg1"/>
                          </a:solidFill>
                          <a:effectLst/>
                        </a:rPr>
                        <a:t> </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Recall</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78174402"/>
                  </a:ext>
                </a:extLst>
              </a:tr>
              <a:tr h="308020">
                <a:tc>
                  <a:txBody>
                    <a:bodyPr/>
                    <a:lstStyle/>
                    <a:p>
                      <a:pPr marL="0" marR="0" algn="ctr" rtl="1">
                        <a:lnSpc>
                          <a:spcPct val="107000"/>
                        </a:lnSpc>
                        <a:spcBef>
                          <a:spcPts val="0"/>
                        </a:spcBef>
                        <a:spcAft>
                          <a:spcPts val="0"/>
                        </a:spcAft>
                      </a:pPr>
                      <a:r>
                        <a:rPr lang="en-US" sz="1100" dirty="0">
                          <a:ln>
                            <a:solidFill>
                              <a:schemeClr val="bg1"/>
                            </a:solidFill>
                          </a:ln>
                          <a:solidFill>
                            <a:schemeClr val="bg1"/>
                          </a:solidFill>
                          <a:effectLst/>
                        </a:rPr>
                        <a:t>0.959</a:t>
                      </a:r>
                      <a:r>
                        <a:rPr lang="ar-SA" sz="1100" dirty="0">
                          <a:ln>
                            <a:solidFill>
                              <a:schemeClr val="bg1"/>
                            </a:solidFill>
                          </a:ln>
                          <a:solidFill>
                            <a:schemeClr val="bg1"/>
                          </a:solidFill>
                          <a:effectLst/>
                        </a:rPr>
                        <a:t> </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mAP50</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27069469"/>
                  </a:ext>
                </a:extLst>
              </a:tr>
            </a:tbl>
          </a:graphicData>
        </a:graphic>
      </p:graphicFrame>
    </p:spTree>
    <p:extLst>
      <p:ext uri="{BB962C8B-B14F-4D97-AF65-F5344CB8AC3E}">
        <p14:creationId xmlns:p14="http://schemas.microsoft.com/office/powerpoint/2010/main" val="4234372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9F773153-AA9A-3BC7-F955-C6AEC25CB5A8}"/>
              </a:ext>
            </a:extLst>
          </p:cNvPr>
          <p:cNvSpPr txBox="1"/>
          <p:nvPr/>
        </p:nvSpPr>
        <p:spPr>
          <a:xfrm>
            <a:off x="806490" y="555307"/>
            <a:ext cx="4043806"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Limitations</a:t>
            </a:r>
            <a:endParaRPr lang="en-GB"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FDD735E1-C2DE-7812-13E5-C6B39D5415E8}"/>
              </a:ext>
            </a:extLst>
          </p:cNvPr>
          <p:cNvSpPr txBox="1"/>
          <p:nvPr/>
        </p:nvSpPr>
        <p:spPr>
          <a:xfrm>
            <a:off x="806490" y="2328998"/>
            <a:ext cx="5783496" cy="1769202"/>
          </a:xfrm>
          <a:prstGeom prst="rect">
            <a:avLst/>
          </a:prstGeom>
          <a:noFill/>
        </p:spPr>
        <p:txBody>
          <a:bodyPr wrap="square" rtlCol="0">
            <a:spAutoFit/>
          </a:bodyPr>
          <a:lstStyle/>
          <a:p>
            <a:pPr marL="342900" marR="0" lvl="0" indent="-342900" algn="just" rtl="0">
              <a:lnSpc>
                <a:spcPct val="107000"/>
              </a:lnSpc>
              <a:spcBef>
                <a:spcPts val="0"/>
              </a:spcBef>
              <a:spcAft>
                <a:spcPts val="800"/>
              </a:spcAft>
              <a:buFont typeface="Arial" panose="020B0604020202020204" pitchFamily="34" charset="0"/>
              <a:buChar char="•"/>
            </a:pPr>
            <a:r>
              <a:rPr lang="en-US"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Encountered difficulties in data collection for training the models.</a:t>
            </a:r>
          </a:p>
          <a:p>
            <a:pPr marL="342900" marR="0" lvl="0" indent="-342900" algn="just" rtl="0">
              <a:lnSpc>
                <a:spcPct val="107000"/>
              </a:lnSpc>
              <a:spcBef>
                <a:spcPts val="0"/>
              </a:spcBef>
              <a:spcAft>
                <a:spcPts val="800"/>
              </a:spcAft>
              <a:buFont typeface="Arial" panose="020B0604020202020204" pitchFamily="34" charset="0"/>
              <a:buChar char="•"/>
            </a:pPr>
            <a:endPar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endParaRPr>
          </a:p>
          <a:p>
            <a:pPr marL="342900" marR="0" lvl="0" indent="-342900" algn="just" rtl="0">
              <a:lnSpc>
                <a:spcPct val="107000"/>
              </a:lnSpc>
              <a:spcBef>
                <a:spcPts val="0"/>
              </a:spcBef>
              <a:spcAft>
                <a:spcPts val="800"/>
              </a:spcAft>
              <a:buFont typeface="Arial" panose="020B0604020202020204" pitchFamily="34" charset="0"/>
              <a:buChar char="•"/>
            </a:pPr>
            <a:r>
              <a:rPr lang="en-US"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  Due to the data limitations, we could not implement the confusion matrix in fish detection.</a:t>
            </a:r>
            <a:endPar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endParaRPr>
          </a:p>
        </p:txBody>
      </p:sp>
    </p:spTree>
    <p:extLst>
      <p:ext uri="{BB962C8B-B14F-4D97-AF65-F5344CB8AC3E}">
        <p14:creationId xmlns:p14="http://schemas.microsoft.com/office/powerpoint/2010/main" val="1160546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690B93D1-6150-AB2C-2A1C-400448996886}"/>
              </a:ext>
            </a:extLst>
          </p:cNvPr>
          <p:cNvSpPr txBox="1"/>
          <p:nvPr/>
        </p:nvSpPr>
        <p:spPr>
          <a:xfrm>
            <a:off x="806490" y="555307"/>
            <a:ext cx="3288432"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Output</a:t>
            </a:r>
            <a:endParaRPr lang="en-GB"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pic>
        <p:nvPicPr>
          <p:cNvPr id="8" name="Picture 7">
            <a:extLst>
              <a:ext uri="{FF2B5EF4-FFF2-40B4-BE49-F238E27FC236}">
                <a16:creationId xmlns:a16="http://schemas.microsoft.com/office/drawing/2014/main" id="{79B3BD3C-CE7A-B124-BF2C-D675374C6B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6490" y="1941611"/>
            <a:ext cx="3616216" cy="3723416"/>
          </a:xfrm>
          <a:prstGeom prst="rect">
            <a:avLst/>
          </a:prstGeom>
        </p:spPr>
      </p:pic>
      <p:pic>
        <p:nvPicPr>
          <p:cNvPr id="12" name="Picture 11" descr="A close-up of a fish&#10;&#10;Description automatically generated">
            <a:extLst>
              <a:ext uri="{FF2B5EF4-FFF2-40B4-BE49-F238E27FC236}">
                <a16:creationId xmlns:a16="http://schemas.microsoft.com/office/drawing/2014/main" id="{A105A4D8-2E07-7AFB-97F6-9DA33C242A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6546" y="1941611"/>
            <a:ext cx="3864358" cy="3723416"/>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2E057E06-969C-1C26-7935-3217FA9B6860}"/>
              </a:ext>
            </a:extLst>
          </p:cNvPr>
          <p:cNvPicPr>
            <a:picLocks noChangeAspect="1"/>
          </p:cNvPicPr>
          <p:nvPr/>
        </p:nvPicPr>
        <p:blipFill rotWithShape="1">
          <a:blip r:embed="rId7">
            <a:extLst>
              <a:ext uri="{28A0092B-C50C-407E-A947-70E740481C1C}">
                <a14:useLocalDpi xmlns:a14="http://schemas.microsoft.com/office/drawing/2010/main" val="0"/>
              </a:ext>
            </a:extLst>
          </a:blip>
          <a:srcRect l="691" t="23675" r="1978" b="68576"/>
          <a:stretch/>
        </p:blipFill>
        <p:spPr>
          <a:xfrm>
            <a:off x="806490" y="5690681"/>
            <a:ext cx="3651632" cy="156327"/>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E36B6E45-3FB6-EADC-1AFA-A06194B34FCD}"/>
              </a:ext>
            </a:extLst>
          </p:cNvPr>
          <p:cNvPicPr>
            <a:picLocks noChangeAspect="1"/>
          </p:cNvPicPr>
          <p:nvPr/>
        </p:nvPicPr>
        <p:blipFill rotWithShape="1">
          <a:blip r:embed="rId7">
            <a:extLst>
              <a:ext uri="{28A0092B-C50C-407E-A947-70E740481C1C}">
                <a14:useLocalDpi xmlns:a14="http://schemas.microsoft.com/office/drawing/2010/main" val="0"/>
              </a:ext>
            </a:extLst>
          </a:blip>
          <a:srcRect l="10658" t="85785" b="4544"/>
          <a:stretch/>
        </p:blipFill>
        <p:spPr>
          <a:xfrm>
            <a:off x="4926546" y="5690682"/>
            <a:ext cx="3864358" cy="138442"/>
          </a:xfrm>
          <a:prstGeom prst="rect">
            <a:avLst/>
          </a:prstGeom>
        </p:spPr>
      </p:pic>
    </p:spTree>
    <p:extLst>
      <p:ext uri="{BB962C8B-B14F-4D97-AF65-F5344CB8AC3E}">
        <p14:creationId xmlns:p14="http://schemas.microsoft.com/office/powerpoint/2010/main" val="3412805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D64C3EA1-2A5F-1D73-6E24-6DC10537C41B}"/>
              </a:ext>
            </a:extLst>
          </p:cNvPr>
          <p:cNvSpPr txBox="1"/>
          <p:nvPr/>
        </p:nvSpPr>
        <p:spPr>
          <a:xfrm>
            <a:off x="806490" y="555307"/>
            <a:ext cx="4816218" cy="1569660"/>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Future work</a:t>
            </a:r>
          </a:p>
          <a:p>
            <a:endParaRPr lang="en-GB"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8709BBBC-C909-403B-B6C5-2FA0F8D20AC1}"/>
              </a:ext>
            </a:extLst>
          </p:cNvPr>
          <p:cNvSpPr txBox="1"/>
          <p:nvPr/>
        </p:nvSpPr>
        <p:spPr>
          <a:xfrm>
            <a:off x="806490" y="2391071"/>
            <a:ext cx="5639746" cy="2156744"/>
          </a:xfrm>
          <a:prstGeom prst="rect">
            <a:avLst/>
          </a:prstGeom>
          <a:noFill/>
        </p:spPr>
        <p:txBody>
          <a:bodyPr wrap="square" rtlCol="0">
            <a:spAutoFit/>
          </a:bodyPr>
          <a:lstStyle/>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To enhance the Coral Rescue project's effectiveness, we plan to develop an application that utilizes augmented reality and artificial intelligence. This application will assist divers in identifying and classifying various types of coral underwater, incorporating features such as camera functionality for real-time coral classification.</a:t>
            </a:r>
            <a:endParaRPr lang="en-GB" dirty="0"/>
          </a:p>
        </p:txBody>
      </p:sp>
    </p:spTree>
    <p:extLst>
      <p:ext uri="{BB962C8B-B14F-4D97-AF65-F5344CB8AC3E}">
        <p14:creationId xmlns:p14="http://schemas.microsoft.com/office/powerpoint/2010/main" val="2239389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D64C3EA1-2A5F-1D73-6E24-6DC10537C41B}"/>
              </a:ext>
            </a:extLst>
          </p:cNvPr>
          <p:cNvSpPr txBox="1"/>
          <p:nvPr/>
        </p:nvSpPr>
        <p:spPr>
          <a:xfrm>
            <a:off x="806490" y="555307"/>
            <a:ext cx="4816218"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Conclusion</a:t>
            </a:r>
            <a:endParaRPr lang="en-GB"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A251CFB1-F2BB-F658-7190-4FD77B01DEC6}"/>
              </a:ext>
            </a:extLst>
          </p:cNvPr>
          <p:cNvSpPr txBox="1"/>
          <p:nvPr/>
        </p:nvSpPr>
        <p:spPr>
          <a:xfrm>
            <a:off x="806490" y="2795442"/>
            <a:ext cx="6707624" cy="2031325"/>
          </a:xfrm>
          <a:prstGeom prst="rect">
            <a:avLst/>
          </a:prstGeom>
          <a:noFill/>
        </p:spPr>
        <p:txBody>
          <a:bodyPr wrap="square" rtlCol="0">
            <a:spAutoFit/>
          </a:bodyPr>
          <a:lstStyle/>
          <a:p>
            <a:pPr algn="just"/>
            <a:r>
              <a:rPr lang="en-GB" dirty="0">
                <a:solidFill>
                  <a:schemeClr val="bg1"/>
                </a:solidFill>
              </a:rPr>
              <a:t>In conclusion, this project developed computer vision with deep learning and used YOLO, CNN, VGG, and ResNet to assess coral health by analysing images and counting fish accurately. This tool is vital for monitoring and protecting coral reefs from bleaching, a major threat to marine biodiversity. Improved data and model development will expand its applicability to other marine areas and organisms, supporting global conservation efforts.</a:t>
            </a:r>
          </a:p>
        </p:txBody>
      </p:sp>
    </p:spTree>
    <p:extLst>
      <p:ext uri="{BB962C8B-B14F-4D97-AF65-F5344CB8AC3E}">
        <p14:creationId xmlns:p14="http://schemas.microsoft.com/office/powerpoint/2010/main" val="673795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7" name="TextBox 6">
            <a:extLst>
              <a:ext uri="{FF2B5EF4-FFF2-40B4-BE49-F238E27FC236}">
                <a16:creationId xmlns:a16="http://schemas.microsoft.com/office/drawing/2014/main" id="{D4D3A0BC-654A-D5D5-82A4-7655707DA3D9}"/>
              </a:ext>
            </a:extLst>
          </p:cNvPr>
          <p:cNvSpPr txBox="1"/>
          <p:nvPr/>
        </p:nvSpPr>
        <p:spPr>
          <a:xfrm>
            <a:off x="297228" y="1856750"/>
            <a:ext cx="3845023" cy="2800767"/>
          </a:xfrm>
          <a:prstGeom prst="rect">
            <a:avLst/>
          </a:prstGeom>
          <a:noFill/>
          <a:ln>
            <a:noFill/>
          </a:ln>
        </p:spPr>
        <p:txBody>
          <a:bodyPr wrap="square" rtlCol="0">
            <a:spAutoFit/>
          </a:bodyPr>
          <a:lstStyle/>
          <a:p>
            <a:r>
              <a:rPr lang="en-US" sz="8800" b="1" dirty="0">
                <a:ln w="12700">
                  <a:solidFill>
                    <a:schemeClr val="tx2"/>
                  </a:solidFill>
                  <a:prstDash val="solid"/>
                </a:ln>
                <a:solidFill>
                  <a:schemeClr val="bg1"/>
                </a:solidFill>
                <a:effectLst>
                  <a:outerShdw dist="38100" dir="2640000" algn="bl" rotWithShape="0">
                    <a:schemeClr val="accent1"/>
                  </a:outerShdw>
                </a:effectLst>
                <a:latin typeface="ADLaM Display" panose="020F0502020204030204" pitchFamily="2" charset="0"/>
                <a:ea typeface="ADLaM Display" panose="020F0502020204030204" pitchFamily="2" charset="0"/>
                <a:cs typeface="ADLaM Display" panose="020F0502020204030204" pitchFamily="2" charset="0"/>
              </a:rPr>
              <a:t>Thank</a:t>
            </a:r>
          </a:p>
          <a:p>
            <a:r>
              <a:rPr lang="en-US" sz="8800" b="1" dirty="0">
                <a:ln w="12700">
                  <a:solidFill>
                    <a:schemeClr val="tx2"/>
                  </a:solidFill>
                  <a:prstDash val="solid"/>
                </a:ln>
                <a:solidFill>
                  <a:schemeClr val="bg1"/>
                </a:solidFill>
                <a:effectLst>
                  <a:outerShdw dist="38100" dir="2640000" algn="bl" rotWithShape="0">
                    <a:schemeClr val="accent1"/>
                  </a:outerShdw>
                </a:effectLst>
                <a:latin typeface="ADLaM Display" panose="020F0502020204030204" pitchFamily="2" charset="0"/>
                <a:ea typeface="ADLaM Display" panose="020F0502020204030204" pitchFamily="2" charset="0"/>
                <a:cs typeface="ADLaM Display" panose="020F0502020204030204" pitchFamily="2" charset="0"/>
              </a:rPr>
              <a:t>You</a:t>
            </a:r>
            <a:endParaRPr lang="en-GB" sz="8800" b="1" dirty="0">
              <a:ln w="12700">
                <a:solidFill>
                  <a:schemeClr val="tx2"/>
                </a:solidFill>
                <a:prstDash val="solid"/>
              </a:ln>
              <a:solidFill>
                <a:schemeClr val="bg1"/>
              </a:solidFill>
              <a:effectLst>
                <a:outerShdw dist="38100" dir="2640000" algn="bl" rotWithShape="0">
                  <a:schemeClr val="accent1"/>
                </a:outerShdw>
              </a:effectLst>
              <a:latin typeface="ADLaM Display" panose="020F0502020204030204" pitchFamily="2" charset="0"/>
              <a:ea typeface="ADLaM Display" panose="020F0502020204030204" pitchFamily="2" charset="0"/>
              <a:cs typeface="ADLaM Display" panose="020F0502020204030204" pitchFamily="2" charset="0"/>
            </a:endParaRPr>
          </a:p>
        </p:txBody>
      </p:sp>
      <p:sp>
        <p:nvSpPr>
          <p:cNvPr id="8" name="TextBox 7">
            <a:extLst>
              <a:ext uri="{FF2B5EF4-FFF2-40B4-BE49-F238E27FC236}">
                <a16:creationId xmlns:a16="http://schemas.microsoft.com/office/drawing/2014/main" id="{1B76EF25-EF81-2D5F-C04B-450E0D217705}"/>
              </a:ext>
            </a:extLst>
          </p:cNvPr>
          <p:cNvSpPr txBox="1"/>
          <p:nvPr/>
        </p:nvSpPr>
        <p:spPr>
          <a:xfrm>
            <a:off x="669708" y="4632326"/>
            <a:ext cx="4093029" cy="1981568"/>
          </a:xfrm>
          <a:prstGeom prst="rect">
            <a:avLst/>
          </a:prstGeom>
          <a:noFill/>
        </p:spPr>
        <p:txBody>
          <a:bodyPr wrap="square" rtlCol="0">
            <a:spAutoFit/>
          </a:bodyPr>
          <a:lstStyle/>
          <a:p>
            <a:r>
              <a:rPr lang="en-US" b="1" dirty="0">
                <a:solidFill>
                  <a:schemeClr val="bg1"/>
                </a:solidFill>
              </a:rPr>
              <a:t>Team Members:</a:t>
            </a:r>
          </a:p>
          <a:p>
            <a:pPr marL="285750" indent="-285750" algn="just">
              <a:lnSpc>
                <a:spcPct val="150000"/>
              </a:lnSpc>
              <a:buSzPts val="1800"/>
              <a:buFont typeface="Arial" panose="020B0604020202020204" pitchFamily="34" charset="0"/>
              <a:buChar char="•"/>
            </a:pPr>
            <a:r>
              <a:rPr lang="en-US" sz="1800" u="none" strike="noStrike" cap="none" dirty="0">
                <a:solidFill>
                  <a:schemeClr val="bg1"/>
                </a:solidFill>
                <a:latin typeface="Times New Roman" panose="02020603050405020304" pitchFamily="18" charset="0"/>
                <a:ea typeface="Tajawal"/>
                <a:cs typeface="Times New Roman" panose="02020603050405020304" pitchFamily="18" charset="0"/>
                <a:sym typeface="Tajawal"/>
              </a:rPr>
              <a:t>Asma </a:t>
            </a:r>
            <a:r>
              <a:rPr lang="en-US" sz="1800" u="none" strike="noStrike" cap="none" dirty="0" err="1">
                <a:solidFill>
                  <a:schemeClr val="bg1"/>
                </a:solidFill>
                <a:latin typeface="Times New Roman" panose="02020603050405020304" pitchFamily="18" charset="0"/>
                <a:ea typeface="Tajawal"/>
                <a:cs typeface="Times New Roman" panose="02020603050405020304" pitchFamily="18" charset="0"/>
                <a:sym typeface="Tajawal"/>
              </a:rPr>
              <a:t>Alyousef</a:t>
            </a:r>
            <a:endParaRPr lang="en-US" sz="1800" u="none" strike="noStrike" cap="none" dirty="0">
              <a:solidFill>
                <a:schemeClr val="bg1"/>
              </a:solidFill>
              <a:latin typeface="Times New Roman" panose="02020603050405020304" pitchFamily="18" charset="0"/>
              <a:ea typeface="Tajawal"/>
              <a:cs typeface="Times New Roman" panose="02020603050405020304" pitchFamily="18" charset="0"/>
              <a:sym typeface="Tajawal"/>
            </a:endParaRPr>
          </a:p>
          <a:p>
            <a:pPr marL="285750" indent="-285750" algn="just">
              <a:lnSpc>
                <a:spcPct val="150000"/>
              </a:lnSpc>
              <a:buSzPts val="1800"/>
              <a:buFont typeface="Arial" panose="020B0604020202020204" pitchFamily="34" charset="0"/>
              <a:buChar char="•"/>
            </a:pPr>
            <a:r>
              <a:rPr lang="en-US" sz="1800" u="none" strike="noStrike" cap="none" dirty="0">
                <a:solidFill>
                  <a:schemeClr val="bg1"/>
                </a:solidFill>
                <a:latin typeface="Times New Roman" panose="02020603050405020304" pitchFamily="18" charset="0"/>
                <a:ea typeface="Tajawal"/>
                <a:cs typeface="Times New Roman" panose="02020603050405020304" pitchFamily="18" charset="0"/>
                <a:sym typeface="Tajawal"/>
              </a:rPr>
              <a:t>Haifa Alhusayni</a:t>
            </a:r>
          </a:p>
          <a:p>
            <a:pPr marL="285750" indent="-285750" algn="just">
              <a:lnSpc>
                <a:spcPct val="150000"/>
              </a:lnSpc>
              <a:buSzPts val="1800"/>
              <a:buFont typeface="Arial" panose="020B0604020202020204" pitchFamily="34" charset="0"/>
              <a:buChar char="•"/>
            </a:pPr>
            <a:r>
              <a:rPr lang="en-US" sz="1800" u="none" strike="noStrike" cap="none" dirty="0" err="1">
                <a:solidFill>
                  <a:schemeClr val="bg1"/>
                </a:solidFill>
                <a:latin typeface="Times New Roman" panose="02020603050405020304" pitchFamily="18" charset="0"/>
                <a:ea typeface="Tajawal"/>
                <a:cs typeface="Times New Roman" panose="02020603050405020304" pitchFamily="18" charset="0"/>
                <a:sym typeface="Tajawal"/>
              </a:rPr>
              <a:t>Rofidah</a:t>
            </a:r>
            <a:r>
              <a:rPr lang="en-US" sz="1800" u="none" strike="noStrike" cap="none" dirty="0">
                <a:solidFill>
                  <a:schemeClr val="bg1"/>
                </a:solidFill>
                <a:latin typeface="Times New Roman" panose="02020603050405020304" pitchFamily="18" charset="0"/>
                <a:ea typeface="Tajawal"/>
                <a:cs typeface="Times New Roman" panose="02020603050405020304" pitchFamily="18" charset="0"/>
                <a:sym typeface="Tajawal"/>
              </a:rPr>
              <a:t> </a:t>
            </a:r>
            <a:r>
              <a:rPr lang="en-US" sz="1800" u="none" strike="noStrike" cap="none" dirty="0" err="1">
                <a:solidFill>
                  <a:schemeClr val="bg1"/>
                </a:solidFill>
                <a:latin typeface="Times New Roman" panose="02020603050405020304" pitchFamily="18" charset="0"/>
                <a:ea typeface="Tajawal"/>
                <a:cs typeface="Times New Roman" panose="02020603050405020304" pitchFamily="18" charset="0"/>
                <a:sym typeface="Tajawal"/>
              </a:rPr>
              <a:t>Hanbzaza</a:t>
            </a:r>
            <a:endParaRPr lang="en-US" dirty="0">
              <a:solidFill>
                <a:schemeClr val="bg1"/>
              </a:solidFill>
              <a:latin typeface="Times New Roman" panose="02020603050405020304" pitchFamily="18" charset="0"/>
              <a:ea typeface="Tajawal"/>
              <a:cs typeface="Times New Roman" panose="02020603050405020304" pitchFamily="18" charset="0"/>
              <a:sym typeface="Tajawal"/>
            </a:endParaRPr>
          </a:p>
          <a:p>
            <a:pPr marL="285750" indent="-285750" algn="just">
              <a:lnSpc>
                <a:spcPct val="150000"/>
              </a:lnSpc>
              <a:buSzPts val="1800"/>
              <a:buFont typeface="Arial" panose="020B0604020202020204" pitchFamily="34" charset="0"/>
              <a:buChar char="•"/>
            </a:pPr>
            <a:r>
              <a:rPr lang="en-US" sz="1800" u="none" strike="noStrike" cap="none" dirty="0">
                <a:solidFill>
                  <a:schemeClr val="bg1"/>
                </a:solidFill>
                <a:latin typeface="Times New Roman" panose="02020603050405020304" pitchFamily="18" charset="0"/>
                <a:ea typeface="Tajawal"/>
                <a:cs typeface="Times New Roman" panose="02020603050405020304" pitchFamily="18" charset="0"/>
                <a:sym typeface="Tajawal"/>
              </a:rPr>
              <a:t>Rawan </a:t>
            </a:r>
            <a:r>
              <a:rPr lang="en-US" sz="1800" u="none" strike="noStrike" cap="none" dirty="0" err="1">
                <a:solidFill>
                  <a:schemeClr val="bg1"/>
                </a:solidFill>
                <a:latin typeface="Times New Roman" panose="02020603050405020304" pitchFamily="18" charset="0"/>
                <a:ea typeface="Tajawal"/>
                <a:cs typeface="Times New Roman" panose="02020603050405020304" pitchFamily="18" charset="0"/>
                <a:sym typeface="Tajawal"/>
              </a:rPr>
              <a:t>Alnajim</a:t>
            </a:r>
            <a:endParaRPr lang="en-US" sz="1800" u="none" strike="noStrike" cap="none" dirty="0">
              <a:solidFill>
                <a:schemeClr val="bg1"/>
              </a:solidFill>
              <a:latin typeface="Times New Roman" panose="02020603050405020304" pitchFamily="18" charset="0"/>
              <a:ea typeface="Tajawal"/>
              <a:cs typeface="Times New Roman" panose="02020603050405020304" pitchFamily="18" charset="0"/>
              <a:sym typeface="Tajawal"/>
            </a:endParaRPr>
          </a:p>
        </p:txBody>
      </p:sp>
    </p:spTree>
    <p:extLst>
      <p:ext uri="{BB962C8B-B14F-4D97-AF65-F5344CB8AC3E}">
        <p14:creationId xmlns:p14="http://schemas.microsoft.com/office/powerpoint/2010/main" val="1186176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7BA9F5FA-6C6E-3CAC-26A5-BC55810E0728}"/>
              </a:ext>
            </a:extLst>
          </p:cNvPr>
          <p:cNvSpPr txBox="1"/>
          <p:nvPr/>
        </p:nvSpPr>
        <p:spPr>
          <a:xfrm>
            <a:off x="806490" y="1322935"/>
            <a:ext cx="3600805" cy="5078313"/>
          </a:xfrm>
          <a:prstGeom prst="rect">
            <a:avLst/>
          </a:prstGeom>
          <a:noFill/>
        </p:spPr>
        <p:txBody>
          <a:bodyPr wrap="square" rtlCol="0">
            <a:spAutoFit/>
          </a:bodyPr>
          <a:lstStyle/>
          <a:p>
            <a:pPr marL="457200" indent="-457200">
              <a:buFont typeface="Arial" panose="020B0604020202020204" pitchFamily="34" charset="0"/>
              <a:buChar char="•"/>
            </a:pPr>
            <a:endParaRPr lang="en-US" b="1" dirty="0">
              <a:solidFill>
                <a:schemeClr val="bg1"/>
              </a:solidFill>
            </a:endParaRPr>
          </a:p>
          <a:p>
            <a:pPr marL="457200" indent="-457200">
              <a:buFont typeface="Arial" panose="020B0604020202020204" pitchFamily="34" charset="0"/>
              <a:buChar char="•"/>
            </a:pPr>
            <a:endParaRPr lang="en-US" b="1" dirty="0">
              <a:solidFill>
                <a:schemeClr val="bg1"/>
              </a:solidFill>
            </a:endParaRPr>
          </a:p>
          <a:p>
            <a:pPr marL="457200" indent="-457200">
              <a:buFont typeface="Arial" panose="020B0604020202020204" pitchFamily="34" charset="0"/>
              <a:buChar char="•"/>
            </a:pPr>
            <a:endParaRPr lang="en-US" b="1" dirty="0">
              <a:solidFill>
                <a:schemeClr val="bg1"/>
              </a:solidFill>
            </a:endParaRPr>
          </a:p>
          <a:p>
            <a:pPr marL="457200" indent="-457200">
              <a:buFont typeface="Arial" panose="020B0604020202020204" pitchFamily="34" charset="0"/>
              <a:buChar char="•"/>
            </a:pPr>
            <a:r>
              <a:rPr lang="en-US" b="1" dirty="0">
                <a:solidFill>
                  <a:schemeClr val="bg1"/>
                </a:solidFill>
              </a:rPr>
              <a:t>Introduction</a:t>
            </a:r>
          </a:p>
          <a:p>
            <a:pPr marL="457200" indent="-457200">
              <a:buFont typeface="Arial" panose="020B0604020202020204" pitchFamily="34" charset="0"/>
              <a:buChar char="•"/>
            </a:pPr>
            <a:r>
              <a:rPr lang="en-US" b="1" dirty="0">
                <a:solidFill>
                  <a:schemeClr val="bg1"/>
                </a:solidFill>
              </a:rPr>
              <a:t>Problem Statement</a:t>
            </a:r>
          </a:p>
          <a:p>
            <a:pPr marL="457200" indent="-457200">
              <a:buFont typeface="Arial" panose="020B0604020202020204" pitchFamily="34" charset="0"/>
              <a:buChar char="•"/>
            </a:pPr>
            <a:r>
              <a:rPr lang="en-US" b="1" dirty="0">
                <a:solidFill>
                  <a:schemeClr val="bg1"/>
                </a:solidFill>
              </a:rPr>
              <a:t>Solutions</a:t>
            </a:r>
          </a:p>
          <a:p>
            <a:pPr marL="457200" indent="-457200">
              <a:buFont typeface="Arial" panose="020B0604020202020204" pitchFamily="34" charset="0"/>
              <a:buChar char="•"/>
            </a:pPr>
            <a:r>
              <a:rPr lang="en-US" b="1" dirty="0">
                <a:solidFill>
                  <a:schemeClr val="bg1"/>
                </a:solidFill>
              </a:rPr>
              <a:t>Impact of vision2030</a:t>
            </a:r>
          </a:p>
          <a:p>
            <a:pPr marL="457200" indent="-457200">
              <a:buFont typeface="Arial" panose="020B0604020202020204" pitchFamily="34" charset="0"/>
              <a:buChar char="•"/>
            </a:pPr>
            <a:r>
              <a:rPr lang="en-US" b="1" dirty="0">
                <a:solidFill>
                  <a:schemeClr val="bg1"/>
                </a:solidFill>
              </a:rPr>
              <a:t>Quote</a:t>
            </a:r>
          </a:p>
          <a:p>
            <a:pPr marL="457200" indent="-457200">
              <a:buFont typeface="Arial" panose="020B0604020202020204" pitchFamily="34" charset="0"/>
              <a:buChar char="•"/>
            </a:pPr>
            <a:r>
              <a:rPr lang="en-US" b="1" dirty="0">
                <a:solidFill>
                  <a:schemeClr val="bg1"/>
                </a:solidFill>
              </a:rPr>
              <a:t>Data</a:t>
            </a:r>
          </a:p>
          <a:p>
            <a:pPr marL="457200" indent="-457200">
              <a:buFont typeface="Arial" panose="020B0604020202020204" pitchFamily="34" charset="0"/>
              <a:buChar char="•"/>
            </a:pPr>
            <a:endParaRPr lang="en-US" b="1" dirty="0">
              <a:solidFill>
                <a:schemeClr val="bg1"/>
              </a:solidFill>
            </a:endParaRPr>
          </a:p>
          <a:p>
            <a:pPr marL="457200" indent="-457200">
              <a:buFont typeface="Arial" panose="020B0604020202020204" pitchFamily="34" charset="0"/>
              <a:buChar char="•"/>
            </a:pPr>
            <a:endParaRPr lang="en-US" b="1" dirty="0">
              <a:solidFill>
                <a:schemeClr val="bg1"/>
              </a:solidFill>
            </a:endParaRPr>
          </a:p>
          <a:p>
            <a:pPr marL="457200" indent="-457200">
              <a:buFont typeface="Arial" panose="020B0604020202020204" pitchFamily="34" charset="0"/>
              <a:buChar char="•"/>
            </a:pPr>
            <a:endParaRPr lang="en-US" b="1" dirty="0">
              <a:solidFill>
                <a:schemeClr val="bg1"/>
              </a:solidFill>
            </a:endParaRPr>
          </a:p>
          <a:p>
            <a:pPr marL="457200" indent="-457200">
              <a:buFont typeface="Arial" panose="020B0604020202020204" pitchFamily="34" charset="0"/>
              <a:buChar char="•"/>
            </a:pPr>
            <a:r>
              <a:rPr lang="en-US" b="1" dirty="0">
                <a:solidFill>
                  <a:schemeClr val="bg1"/>
                </a:solidFill>
              </a:rPr>
              <a:t>Model</a:t>
            </a:r>
          </a:p>
          <a:p>
            <a:pPr marL="457200" indent="-457200">
              <a:buFont typeface="Arial" panose="020B0604020202020204" pitchFamily="34" charset="0"/>
              <a:buChar char="•"/>
            </a:pPr>
            <a:r>
              <a:rPr lang="en-US" b="1" dirty="0">
                <a:solidFill>
                  <a:schemeClr val="bg1"/>
                </a:solidFill>
              </a:rPr>
              <a:t>Limitations</a:t>
            </a:r>
          </a:p>
          <a:p>
            <a:pPr marL="457200" indent="-457200">
              <a:buFont typeface="Arial" panose="020B0604020202020204" pitchFamily="34" charset="0"/>
              <a:buChar char="•"/>
            </a:pPr>
            <a:r>
              <a:rPr lang="en-US" b="1" dirty="0">
                <a:solidFill>
                  <a:schemeClr val="bg1"/>
                </a:solidFill>
              </a:rPr>
              <a:t>Demo</a:t>
            </a:r>
          </a:p>
          <a:p>
            <a:pPr marL="457200" indent="-457200">
              <a:buFont typeface="Arial" panose="020B0604020202020204" pitchFamily="34" charset="0"/>
              <a:buChar char="•"/>
            </a:pPr>
            <a:r>
              <a:rPr lang="en-US" b="1" dirty="0">
                <a:solidFill>
                  <a:schemeClr val="bg1"/>
                </a:solidFill>
              </a:rPr>
              <a:t>Future work</a:t>
            </a:r>
          </a:p>
          <a:p>
            <a:pPr marL="457200" indent="-457200">
              <a:buFont typeface="Arial" panose="020B0604020202020204" pitchFamily="34" charset="0"/>
              <a:buChar char="•"/>
            </a:pPr>
            <a:r>
              <a:rPr lang="en-US" b="1" dirty="0">
                <a:solidFill>
                  <a:schemeClr val="bg1"/>
                </a:solidFill>
              </a:rPr>
              <a:t>Conclusion</a:t>
            </a:r>
          </a:p>
          <a:p>
            <a:endParaRPr lang="en-GB" dirty="0"/>
          </a:p>
        </p:txBody>
      </p:sp>
      <p:sp>
        <p:nvSpPr>
          <p:cNvPr id="6" name="TextBox 5">
            <a:extLst>
              <a:ext uri="{FF2B5EF4-FFF2-40B4-BE49-F238E27FC236}">
                <a16:creationId xmlns:a16="http://schemas.microsoft.com/office/drawing/2014/main" id="{90F837BE-8003-A5BC-BA48-32E5F4F0A4EA}"/>
              </a:ext>
            </a:extLst>
          </p:cNvPr>
          <p:cNvSpPr txBox="1"/>
          <p:nvPr/>
        </p:nvSpPr>
        <p:spPr>
          <a:xfrm>
            <a:off x="806490" y="555307"/>
            <a:ext cx="3288432"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Content</a:t>
            </a:r>
            <a:endParaRPr lang="en-GB"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3654202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E5497CF9-9E29-013A-DE0E-187AA1582619}"/>
              </a:ext>
            </a:extLst>
          </p:cNvPr>
          <p:cNvSpPr txBox="1"/>
          <p:nvPr/>
        </p:nvSpPr>
        <p:spPr>
          <a:xfrm>
            <a:off x="471398" y="660827"/>
            <a:ext cx="5134271"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Introduction</a:t>
            </a:r>
            <a:endParaRPr lang="en-GB" sz="48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F2FE77E9-FAAF-7D89-A573-0C9B189F3746}"/>
              </a:ext>
            </a:extLst>
          </p:cNvPr>
          <p:cNvSpPr txBox="1"/>
          <p:nvPr/>
        </p:nvSpPr>
        <p:spPr>
          <a:xfrm>
            <a:off x="644622" y="1889712"/>
            <a:ext cx="4787821" cy="3845925"/>
          </a:xfrm>
          <a:prstGeom prst="rect">
            <a:avLst/>
          </a:prstGeom>
          <a:noFill/>
        </p:spPr>
        <p:txBody>
          <a:bodyPr wrap="square" rtlCol="0">
            <a:spAutoFit/>
          </a:bodyPr>
          <a:lstStyle/>
          <a:p>
            <a:pPr marL="342900" marR="0" lvl="0" indent="-342900" algn="l"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Coral reefs are essential marine ecosystems.</a:t>
            </a:r>
          </a:p>
          <a:p>
            <a:pPr marL="685800" marR="0" algn="l" rtl="0">
              <a:lnSpc>
                <a:spcPct val="107000"/>
              </a:lnSpc>
              <a:spcBef>
                <a:spcPts val="0"/>
              </a:spcBef>
              <a:spcAft>
                <a:spcPts val="800"/>
              </a:spcAft>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 </a:t>
            </a:r>
          </a:p>
          <a:p>
            <a:pPr marL="342900" marR="0" lvl="0" indent="-342900" algn="l"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Coral reefs face threats from climate change, pollution, and other human activities</a:t>
            </a:r>
          </a:p>
          <a:p>
            <a:pPr marL="457200" marR="0" algn="r" rtl="1">
              <a:lnSpc>
                <a:spcPct val="107000"/>
              </a:lnSpc>
              <a:spcBef>
                <a:spcPts val="0"/>
              </a:spcBef>
              <a:spcAft>
                <a:spcPts val="0"/>
              </a:spcAft>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 </a:t>
            </a:r>
          </a:p>
          <a:p>
            <a:pPr marL="685800" marR="0" algn="l" rtl="0">
              <a:lnSpc>
                <a:spcPct val="107000"/>
              </a:lnSpc>
              <a:spcBef>
                <a:spcPts val="0"/>
              </a:spcBef>
              <a:spcAft>
                <a:spcPts val="800"/>
              </a:spcAft>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 </a:t>
            </a:r>
          </a:p>
          <a:p>
            <a:pPr marL="342900" marR="0" lvl="0" indent="-342900" algn="l"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Monitoring coral health is critical for conservation efforts.</a:t>
            </a:r>
          </a:p>
          <a:p>
            <a:endParaRPr lang="en-GB" dirty="0"/>
          </a:p>
        </p:txBody>
      </p:sp>
    </p:spTree>
    <p:extLst>
      <p:ext uri="{BB962C8B-B14F-4D97-AF65-F5344CB8AC3E}">
        <p14:creationId xmlns:p14="http://schemas.microsoft.com/office/powerpoint/2010/main" val="236616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BFDCC856-CF7C-4452-3A96-75A9FE936076}"/>
              </a:ext>
            </a:extLst>
          </p:cNvPr>
          <p:cNvSpPr txBox="1"/>
          <p:nvPr/>
        </p:nvSpPr>
        <p:spPr>
          <a:xfrm>
            <a:off x="431641" y="742731"/>
            <a:ext cx="3356587" cy="1569660"/>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Impact of vision2030</a:t>
            </a:r>
          </a:p>
        </p:txBody>
      </p:sp>
      <p:sp>
        <p:nvSpPr>
          <p:cNvPr id="7" name="TextBox 6">
            <a:extLst>
              <a:ext uri="{FF2B5EF4-FFF2-40B4-BE49-F238E27FC236}">
                <a16:creationId xmlns:a16="http://schemas.microsoft.com/office/drawing/2014/main" id="{42D60973-64C2-F1C5-6109-E411595DAF80}"/>
              </a:ext>
            </a:extLst>
          </p:cNvPr>
          <p:cNvSpPr txBox="1"/>
          <p:nvPr/>
        </p:nvSpPr>
        <p:spPr>
          <a:xfrm>
            <a:off x="431641" y="3255962"/>
            <a:ext cx="5577273" cy="1267655"/>
          </a:xfrm>
          <a:prstGeom prst="rect">
            <a:avLst/>
          </a:prstGeom>
          <a:noFill/>
        </p:spPr>
        <p:txBody>
          <a:bodyPr wrap="square">
            <a:spAutoFit/>
          </a:bodyPr>
          <a:lstStyle/>
          <a:p>
            <a:pPr marR="0" lvl="0" algn="just" rtl="0">
              <a:lnSpc>
                <a:spcPct val="107000"/>
              </a:lnSpc>
              <a:spcBef>
                <a:spcPts val="0"/>
              </a:spcBef>
              <a:spcAft>
                <a:spcPts val="800"/>
              </a:spcAft>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NEOM and KAUST are participating in the largest coral restoration project in the world, called the "KAUST Coral Reef Restoration Initiative," as part of the 2030 vision.</a:t>
            </a:r>
          </a:p>
        </p:txBody>
      </p:sp>
    </p:spTree>
    <p:extLst>
      <p:ext uri="{BB962C8B-B14F-4D97-AF65-F5344CB8AC3E}">
        <p14:creationId xmlns:p14="http://schemas.microsoft.com/office/powerpoint/2010/main" val="1339832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9" name="TextBox 8">
            <a:extLst>
              <a:ext uri="{FF2B5EF4-FFF2-40B4-BE49-F238E27FC236}">
                <a16:creationId xmlns:a16="http://schemas.microsoft.com/office/drawing/2014/main" id="{0FC00AAA-0BDD-84C2-DEF4-7053B3FCA788}"/>
              </a:ext>
            </a:extLst>
          </p:cNvPr>
          <p:cNvSpPr txBox="1"/>
          <p:nvPr/>
        </p:nvSpPr>
        <p:spPr>
          <a:xfrm>
            <a:off x="442902" y="2151727"/>
            <a:ext cx="4985691" cy="2554545"/>
          </a:xfrm>
          <a:prstGeom prst="rect">
            <a:avLst/>
          </a:prstGeom>
          <a:noFill/>
        </p:spPr>
        <p:txBody>
          <a:bodyPr wrap="square">
            <a:spAutoFit/>
          </a:bodyPr>
          <a:lstStyle/>
          <a:p>
            <a:pPr algn="ctr" rtl="1"/>
            <a:r>
              <a:rPr lang="ar-SA" sz="2000" dirty="0">
                <a:solidFill>
                  <a:schemeClr val="bg1"/>
                </a:solidFill>
              </a:rPr>
              <a:t>"نحن في سباق مع الزمن لإنقاذ الشعاب المرجانية، وتعاني الشعاب المرجانية في جميع أنحاء العالم من أزمة".</a:t>
            </a:r>
            <a:endParaRPr lang="en-US" sz="2000" dirty="0">
              <a:solidFill>
                <a:schemeClr val="bg1"/>
              </a:solidFill>
            </a:endParaRPr>
          </a:p>
          <a:p>
            <a:pPr algn="ctr" rtl="1"/>
            <a:endParaRPr lang="en-US" sz="2000" dirty="0">
              <a:solidFill>
                <a:schemeClr val="bg1"/>
              </a:solidFill>
            </a:endParaRPr>
          </a:p>
          <a:p>
            <a:pPr algn="ctr" rtl="1"/>
            <a:endParaRPr lang="en-US" sz="2000" dirty="0">
              <a:solidFill>
                <a:schemeClr val="bg1"/>
              </a:solidFill>
            </a:endParaRPr>
          </a:p>
          <a:p>
            <a:pPr algn="ctr"/>
            <a:r>
              <a:rPr lang="en-GB" sz="2000" dirty="0">
                <a:solidFill>
                  <a:schemeClr val="bg1"/>
                </a:solidFill>
              </a:rPr>
              <a:t>“We are in a race against time to save coral reefs, and coral reefs around the world are in crisis”.</a:t>
            </a:r>
          </a:p>
          <a:p>
            <a:pPr algn="ctr"/>
            <a:endParaRPr lang="en-GB" sz="2000" dirty="0">
              <a:solidFill>
                <a:schemeClr val="bg1"/>
              </a:solidFill>
            </a:endParaRPr>
          </a:p>
        </p:txBody>
      </p:sp>
      <p:sp>
        <p:nvSpPr>
          <p:cNvPr id="6" name="TextBox 5">
            <a:extLst>
              <a:ext uri="{FF2B5EF4-FFF2-40B4-BE49-F238E27FC236}">
                <a16:creationId xmlns:a16="http://schemas.microsoft.com/office/drawing/2014/main" id="{77611B49-CAC2-B30D-977E-505902C3CC1B}"/>
              </a:ext>
            </a:extLst>
          </p:cNvPr>
          <p:cNvSpPr txBox="1"/>
          <p:nvPr/>
        </p:nvSpPr>
        <p:spPr>
          <a:xfrm>
            <a:off x="442902" y="5088523"/>
            <a:ext cx="3137338" cy="338554"/>
          </a:xfrm>
          <a:prstGeom prst="rect">
            <a:avLst/>
          </a:prstGeom>
          <a:noFill/>
        </p:spPr>
        <p:txBody>
          <a:bodyPr wrap="square" rtlCol="0">
            <a:spAutoFit/>
          </a:bodyPr>
          <a:lstStyle/>
          <a:p>
            <a:r>
              <a:rPr lang="en-GB" sz="1600" dirty="0">
                <a:solidFill>
                  <a:schemeClr val="bg1"/>
                </a:solidFill>
              </a:rPr>
              <a:t>KAUST President </a:t>
            </a:r>
            <a:r>
              <a:rPr lang="en-GB" sz="1600" b="1" dirty="0">
                <a:solidFill>
                  <a:schemeClr val="bg1"/>
                </a:solidFill>
              </a:rPr>
              <a:t>Tony Chan </a:t>
            </a:r>
          </a:p>
        </p:txBody>
      </p:sp>
    </p:spTree>
    <p:extLst>
      <p:ext uri="{BB962C8B-B14F-4D97-AF65-F5344CB8AC3E}">
        <p14:creationId xmlns:p14="http://schemas.microsoft.com/office/powerpoint/2010/main" val="2272265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EA018081-9E6F-828C-1B65-E9B28C91022D}"/>
              </a:ext>
            </a:extLst>
          </p:cNvPr>
          <p:cNvSpPr txBox="1"/>
          <p:nvPr/>
        </p:nvSpPr>
        <p:spPr>
          <a:xfrm>
            <a:off x="301013" y="614789"/>
            <a:ext cx="7587817"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Problem Statement</a:t>
            </a:r>
          </a:p>
        </p:txBody>
      </p:sp>
      <p:sp>
        <p:nvSpPr>
          <p:cNvPr id="6" name="TextBox 5">
            <a:extLst>
              <a:ext uri="{FF2B5EF4-FFF2-40B4-BE49-F238E27FC236}">
                <a16:creationId xmlns:a16="http://schemas.microsoft.com/office/drawing/2014/main" id="{1B98BD88-115A-83AC-3E9B-8A80D1DB65CC}"/>
              </a:ext>
            </a:extLst>
          </p:cNvPr>
          <p:cNvSpPr txBox="1"/>
          <p:nvPr/>
        </p:nvSpPr>
        <p:spPr>
          <a:xfrm>
            <a:off x="301013" y="3105834"/>
            <a:ext cx="5085539" cy="923330"/>
          </a:xfrm>
          <a:prstGeom prst="rect">
            <a:avLst/>
          </a:prstGeom>
          <a:noFill/>
        </p:spPr>
        <p:txBody>
          <a:bodyPr wrap="square" rtlCol="0">
            <a:spAutoFit/>
          </a:bodyPr>
          <a:lstStyle/>
          <a:p>
            <a:pPr marL="285750" indent="-285750" algn="just">
              <a:buFont typeface="Arial" panose="020B0604020202020204" pitchFamily="34" charset="0"/>
              <a:buChar char="•"/>
            </a:pPr>
            <a:r>
              <a:rPr lang="en-GB" dirty="0">
                <a:solidFill>
                  <a:schemeClr val="bg1"/>
                </a:solidFill>
              </a:rPr>
              <a:t>Coral reefs are under significant threat from bleaching, which puts marine biodiversity at risk. </a:t>
            </a:r>
          </a:p>
        </p:txBody>
      </p:sp>
    </p:spTree>
    <p:extLst>
      <p:ext uri="{BB962C8B-B14F-4D97-AF65-F5344CB8AC3E}">
        <p14:creationId xmlns:p14="http://schemas.microsoft.com/office/powerpoint/2010/main" val="1791956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863FAFEE-AE01-A493-1A24-E48A6EC13794}"/>
              </a:ext>
            </a:extLst>
          </p:cNvPr>
          <p:cNvSpPr txBox="1"/>
          <p:nvPr/>
        </p:nvSpPr>
        <p:spPr>
          <a:xfrm>
            <a:off x="806490" y="555307"/>
            <a:ext cx="3288432"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Solution</a:t>
            </a:r>
            <a:endParaRPr lang="en-GB"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52864A97-C428-D4FD-D6E2-50EE6030803B}"/>
              </a:ext>
            </a:extLst>
          </p:cNvPr>
          <p:cNvSpPr txBox="1"/>
          <p:nvPr/>
        </p:nvSpPr>
        <p:spPr>
          <a:xfrm>
            <a:off x="806490" y="2522576"/>
            <a:ext cx="4844616" cy="2158924"/>
          </a:xfrm>
          <a:prstGeom prst="rect">
            <a:avLst/>
          </a:prstGeom>
          <a:noFill/>
        </p:spPr>
        <p:txBody>
          <a:bodyPr wrap="square" rtlCol="0">
            <a:spAutoFit/>
          </a:bodyPr>
          <a:lstStyle/>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Develop a deep-learning model to classify coral as either bleached or healthy.</a:t>
            </a:r>
          </a:p>
          <a:p>
            <a:pPr marR="0" lvl="0" algn="just" rtl="0">
              <a:lnSpc>
                <a:spcPct val="107000"/>
              </a:lnSpc>
              <a:spcBef>
                <a:spcPts val="0"/>
              </a:spcBef>
              <a:spcAft>
                <a:spcPts val="800"/>
              </a:spcAft>
            </a:pPr>
            <a:endPar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endParaRP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Applying computer vision technology to detect and monitor fish populations.</a:t>
            </a:r>
          </a:p>
          <a:p>
            <a:endParaRPr lang="en-GB" dirty="0"/>
          </a:p>
        </p:txBody>
      </p:sp>
    </p:spTree>
    <p:extLst>
      <p:ext uri="{BB962C8B-B14F-4D97-AF65-F5344CB8AC3E}">
        <p14:creationId xmlns:p14="http://schemas.microsoft.com/office/powerpoint/2010/main" val="1413806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BFB19777-7B86-C6B4-CBA8-4350315CBEB0}"/>
              </a:ext>
            </a:extLst>
          </p:cNvPr>
          <p:cNvSpPr txBox="1"/>
          <p:nvPr/>
        </p:nvSpPr>
        <p:spPr>
          <a:xfrm>
            <a:off x="806490" y="555307"/>
            <a:ext cx="3288432"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Data</a:t>
            </a:r>
            <a:endParaRPr lang="en-GB"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7" name="TextBox 6">
            <a:extLst>
              <a:ext uri="{FF2B5EF4-FFF2-40B4-BE49-F238E27FC236}">
                <a16:creationId xmlns:a16="http://schemas.microsoft.com/office/drawing/2014/main" id="{D4474D31-4C43-E44F-21C0-4EDD8715F18E}"/>
              </a:ext>
            </a:extLst>
          </p:cNvPr>
          <p:cNvSpPr txBox="1"/>
          <p:nvPr/>
        </p:nvSpPr>
        <p:spPr>
          <a:xfrm>
            <a:off x="646043" y="1600200"/>
            <a:ext cx="6165100" cy="4767074"/>
          </a:xfrm>
          <a:prstGeom prst="rect">
            <a:avLst/>
          </a:prstGeom>
          <a:noFill/>
        </p:spPr>
        <p:txBody>
          <a:bodyPr wrap="square">
            <a:spAutoFit/>
          </a:bodyPr>
          <a:lstStyle/>
          <a:p>
            <a:pPr marL="457200" marR="0" algn="just" rtl="0">
              <a:lnSpc>
                <a:spcPct val="107000"/>
              </a:lnSpc>
              <a:spcBef>
                <a:spcPts val="0"/>
              </a:spcBef>
              <a:spcAft>
                <a:spcPts val="800"/>
              </a:spcAft>
            </a:pPr>
            <a:r>
              <a:rPr lang="en-US" sz="1800" b="1" dirty="0">
                <a:solidFill>
                  <a:schemeClr val="bg1"/>
                </a:solidFill>
                <a:effectLst/>
                <a:latin typeface="Aptos" panose="020B0004020202020204" pitchFamily="34" charset="0"/>
                <a:ea typeface="DengXian" panose="02010600030101010101" pitchFamily="2" charset="-122"/>
                <a:cs typeface="Arial" panose="020B0604020202020204" pitchFamily="34" charset="0"/>
                <a:hlinkClick r:id="rId5">
                  <a:extLst>
                    <a:ext uri="{A12FA001-AC4F-418D-AE19-62706E023703}">
                      <ahyp:hlinkClr xmlns:ahyp="http://schemas.microsoft.com/office/drawing/2018/hyperlinkcolor" val="tx"/>
                    </a:ext>
                  </a:extLst>
                </a:hlinkClick>
              </a:rPr>
              <a:t>Coral Dataset</a:t>
            </a:r>
            <a:r>
              <a:rPr lang="ar-SA" sz="1800" b="1" dirty="0">
                <a:solidFill>
                  <a:schemeClr val="bg1"/>
                </a:solidFill>
                <a:effectLst/>
                <a:latin typeface="Aptos" panose="020B0004020202020204" pitchFamily="34" charset="0"/>
                <a:ea typeface="DengXian" panose="02010600030101010101" pitchFamily="2" charset="-122"/>
                <a:cs typeface="Arial" panose="020B0604020202020204" pitchFamily="34" charset="0"/>
              </a:rPr>
              <a:t>:</a:t>
            </a:r>
            <a:endPar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endParaRP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Total Images: 923</a:t>
            </a: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Categories: Bleached and Healthy</a:t>
            </a: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Training Set: 80% (738 images)</a:t>
            </a: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Test Set: 10% (92 images)</a:t>
            </a: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Validation: 10% (93 images)</a:t>
            </a:r>
            <a:endParaRPr lang="ar-SA" sz="1800" dirty="0">
              <a:solidFill>
                <a:schemeClr val="bg1"/>
              </a:solidFill>
              <a:effectLst/>
              <a:latin typeface="Aptos" panose="020B0004020202020204" pitchFamily="34" charset="0"/>
              <a:ea typeface="DengXian" panose="02010600030101010101" pitchFamily="2" charset="-122"/>
              <a:cs typeface="Arial" panose="020B0604020202020204" pitchFamily="34" charset="0"/>
            </a:endParaRPr>
          </a:p>
          <a:p>
            <a:pPr marR="0" lvl="0" algn="just" rtl="0">
              <a:lnSpc>
                <a:spcPct val="107000"/>
              </a:lnSpc>
              <a:spcBef>
                <a:spcPts val="0"/>
              </a:spcBef>
              <a:spcAft>
                <a:spcPts val="800"/>
              </a:spcAft>
            </a:pPr>
            <a:endPar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endParaRPr>
          </a:p>
          <a:p>
            <a:pPr marL="457200" marR="0" algn="just" rtl="0">
              <a:lnSpc>
                <a:spcPct val="107000"/>
              </a:lnSpc>
              <a:spcBef>
                <a:spcPts val="0"/>
              </a:spcBef>
              <a:spcAft>
                <a:spcPts val="800"/>
              </a:spcAft>
            </a:pPr>
            <a:r>
              <a:rPr lang="en-US" sz="1800" b="1" dirty="0">
                <a:solidFill>
                  <a:schemeClr val="bg1"/>
                </a:solidFill>
                <a:effectLst/>
                <a:latin typeface="Aptos" panose="020B0004020202020204" pitchFamily="34" charset="0"/>
                <a:ea typeface="DengXian" panose="02010600030101010101" pitchFamily="2" charset="-122"/>
                <a:cs typeface="Arial" panose="020B0604020202020204" pitchFamily="34" charset="0"/>
                <a:hlinkClick r:id="rId6">
                  <a:extLst>
                    <a:ext uri="{A12FA001-AC4F-418D-AE19-62706E023703}">
                      <ahyp:hlinkClr xmlns:ahyp="http://schemas.microsoft.com/office/drawing/2018/hyperlinkcolor" val="tx"/>
                    </a:ext>
                  </a:extLst>
                </a:hlinkClick>
              </a:rPr>
              <a:t>Fish Dataset</a:t>
            </a:r>
            <a:r>
              <a:rPr lang="ar-SA" sz="1800" b="1" dirty="0">
                <a:solidFill>
                  <a:schemeClr val="bg1"/>
                </a:solidFill>
                <a:effectLst/>
                <a:latin typeface="Aptos" panose="020B0004020202020204" pitchFamily="34" charset="0"/>
                <a:ea typeface="DengXian" panose="02010600030101010101" pitchFamily="2" charset="-122"/>
                <a:cs typeface="Arial" panose="020B0604020202020204" pitchFamily="34" charset="0"/>
              </a:rPr>
              <a:t>:</a:t>
            </a:r>
            <a:endPar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endParaRP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Total Images: 98</a:t>
            </a: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Categories: Low F and High F</a:t>
            </a: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Training Set: 80% (79 images)</a:t>
            </a:r>
          </a:p>
          <a:p>
            <a:pPr marL="342900" marR="0" lvl="0" indent="-342900" algn="just" rtl="0">
              <a:lnSpc>
                <a:spcPct val="107000"/>
              </a:lnSpc>
              <a:spcBef>
                <a:spcPts val="0"/>
              </a:spcBef>
              <a:spcAft>
                <a:spcPts val="800"/>
              </a:spcAft>
              <a:buFont typeface="Symbol" panose="05050102010706020507" pitchFamily="18" charset="2"/>
              <a:buChar char=""/>
            </a:pPr>
            <a:r>
              <a:rPr lang="en-GB"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Test Set: 20% (20 images)</a:t>
            </a:r>
          </a:p>
        </p:txBody>
      </p:sp>
    </p:spTree>
    <p:extLst>
      <p:ext uri="{BB962C8B-B14F-4D97-AF65-F5344CB8AC3E}">
        <p14:creationId xmlns:p14="http://schemas.microsoft.com/office/powerpoint/2010/main" val="307192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A663-94A9-7DA0-187C-A26E4226DCD2}"/>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93FD0F79-B92B-C6DE-50E1-D0CC045425C2}"/>
              </a:ext>
            </a:extLst>
          </p:cNvPr>
          <p:cNvSpPr>
            <a:spLocks noGrp="1"/>
          </p:cNvSpPr>
          <p:nvPr>
            <p:ph type="subTitle" idx="1"/>
          </p:nvPr>
        </p:nvSpPr>
        <p:spPr/>
        <p:txBody>
          <a:bodyPr/>
          <a:lstStyle/>
          <a:p>
            <a:endParaRPr lang="en-GB"/>
          </a:p>
        </p:txBody>
      </p:sp>
      <p:pic>
        <p:nvPicPr>
          <p:cNvPr id="5" name="Video 4" title="School Of Fish">
            <a:hlinkClick r:id="" action="ppaction://media"/>
            <a:extLst>
              <a:ext uri="{FF2B5EF4-FFF2-40B4-BE49-F238E27FC236}">
                <a16:creationId xmlns:a16="http://schemas.microsoft.com/office/drawing/2014/main" id="{FC43A028-C4D4-5346-CEDC-897EDDA5DE5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817" r="22586"/>
          <a:stretch/>
        </p:blipFill>
        <p:spPr>
          <a:xfrm>
            <a:off x="0" y="0"/>
            <a:ext cx="12192000" cy="6858000"/>
          </a:xfrm>
          <a:prstGeom prst="rect">
            <a:avLst/>
          </a:prstGeom>
        </p:spPr>
      </p:pic>
      <p:sp>
        <p:nvSpPr>
          <p:cNvPr id="4" name="TextBox 3">
            <a:extLst>
              <a:ext uri="{FF2B5EF4-FFF2-40B4-BE49-F238E27FC236}">
                <a16:creationId xmlns:a16="http://schemas.microsoft.com/office/drawing/2014/main" id="{90427042-3EB3-DE47-EDFC-4EEF931F4349}"/>
              </a:ext>
            </a:extLst>
          </p:cNvPr>
          <p:cNvSpPr txBox="1"/>
          <p:nvPr/>
        </p:nvSpPr>
        <p:spPr>
          <a:xfrm>
            <a:off x="806490" y="555307"/>
            <a:ext cx="3288432" cy="830997"/>
          </a:xfrm>
          <a:prstGeom prst="rect">
            <a:avLst/>
          </a:prstGeom>
          <a:noFill/>
        </p:spPr>
        <p:txBody>
          <a:bodyPr wrap="square" rtlCol="0">
            <a:spAutoFit/>
          </a:bodyPr>
          <a:lstStyle/>
          <a:p>
            <a:r>
              <a:rPr lang="en-US"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Model</a:t>
            </a:r>
            <a:endParaRPr lang="en-GB" sz="48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10DC6587-AABB-C2C1-636F-00657F4AF1C7}"/>
              </a:ext>
            </a:extLst>
          </p:cNvPr>
          <p:cNvSpPr txBox="1"/>
          <p:nvPr/>
        </p:nvSpPr>
        <p:spPr>
          <a:xfrm>
            <a:off x="177958" y="2147158"/>
            <a:ext cx="5918042" cy="1575431"/>
          </a:xfrm>
          <a:prstGeom prst="rect">
            <a:avLst/>
          </a:prstGeom>
          <a:noFill/>
        </p:spPr>
        <p:txBody>
          <a:bodyPr wrap="square" rtlCol="0">
            <a:spAutoFit/>
          </a:bodyPr>
          <a:lstStyle/>
          <a:p>
            <a:pPr marL="685800" marR="0" algn="just" rtl="0">
              <a:lnSpc>
                <a:spcPct val="107000"/>
              </a:lnSpc>
              <a:spcBef>
                <a:spcPts val="0"/>
              </a:spcBef>
              <a:spcAft>
                <a:spcPts val="800"/>
              </a:spcAft>
            </a:pPr>
            <a:r>
              <a:rPr lang="en-US" sz="1800" b="1" dirty="0">
                <a:solidFill>
                  <a:schemeClr val="bg1"/>
                </a:solidFill>
                <a:effectLst/>
                <a:latin typeface="Aptos" panose="020B0004020202020204" pitchFamily="34" charset="0"/>
                <a:ea typeface="DengXian" panose="02010600030101010101" pitchFamily="2" charset="-122"/>
                <a:cs typeface="Arial" panose="020B0604020202020204" pitchFamily="34" charset="0"/>
              </a:rPr>
              <a:t>Coral Classification:</a:t>
            </a:r>
          </a:p>
          <a:p>
            <a:pPr marL="971550" marR="0" indent="-285750" algn="just" rtl="0">
              <a:lnSpc>
                <a:spcPct val="107000"/>
              </a:lnSpc>
              <a:spcBef>
                <a:spcPts val="0"/>
              </a:spcBef>
              <a:spcAft>
                <a:spcPts val="800"/>
              </a:spcAft>
              <a:buFont typeface="Arial" panose="020B0604020202020204" pitchFamily="34" charset="0"/>
              <a:buChar char="•"/>
            </a:pPr>
            <a:r>
              <a:rPr lang="en-US"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Convolutional Neural Network (CNN)</a:t>
            </a:r>
          </a:p>
          <a:p>
            <a:pPr marL="971550" marR="0" indent="-285750" algn="just" rtl="0">
              <a:lnSpc>
                <a:spcPct val="107000"/>
              </a:lnSpc>
              <a:spcBef>
                <a:spcPts val="0"/>
              </a:spcBef>
              <a:spcAft>
                <a:spcPts val="800"/>
              </a:spcAft>
              <a:buFont typeface="Arial" panose="020B0604020202020204" pitchFamily="34" charset="0"/>
              <a:buChar char="•"/>
            </a:pPr>
            <a:r>
              <a:rPr lang="en-US"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VGG16</a:t>
            </a:r>
          </a:p>
          <a:p>
            <a:pPr marL="971550" indent="-285750" algn="just">
              <a:lnSpc>
                <a:spcPct val="107000"/>
              </a:lnSpc>
              <a:spcAft>
                <a:spcPts val="800"/>
              </a:spcAft>
              <a:buFont typeface="Arial" panose="020B0604020202020204" pitchFamily="34" charset="0"/>
              <a:buChar char="•"/>
            </a:pPr>
            <a:r>
              <a:rPr lang="en-US" sz="1800" dirty="0">
                <a:solidFill>
                  <a:schemeClr val="bg1"/>
                </a:solidFill>
                <a:effectLst/>
                <a:latin typeface="Aptos" panose="020B0004020202020204" pitchFamily="34" charset="0"/>
                <a:ea typeface="DengXian" panose="02010600030101010101" pitchFamily="2" charset="-122"/>
                <a:cs typeface="Arial" panose="020B0604020202020204" pitchFamily="34" charset="0"/>
              </a:rPr>
              <a:t>ResNet50</a:t>
            </a:r>
            <a:endParaRPr lang="en-US" i="0" dirty="0">
              <a:solidFill>
                <a:schemeClr val="bg1"/>
              </a:solidFill>
              <a:highlight>
                <a:srgbClr val="212121"/>
              </a:highlight>
              <a:latin typeface="Aptos" panose="020B0004020202020204" pitchFamily="34" charset="0"/>
              <a:ea typeface="DengXian" panose="02010600030101010101" pitchFamily="2" charset="-122"/>
              <a:cs typeface="Arial" panose="020B0604020202020204" pitchFamily="34" charset="0"/>
            </a:endParaRPr>
          </a:p>
        </p:txBody>
      </p:sp>
      <p:graphicFrame>
        <p:nvGraphicFramePr>
          <p:cNvPr id="7" name="Table 6">
            <a:extLst>
              <a:ext uri="{FF2B5EF4-FFF2-40B4-BE49-F238E27FC236}">
                <a16:creationId xmlns:a16="http://schemas.microsoft.com/office/drawing/2014/main" id="{65ECD8FA-B4D4-A88E-2544-48798EC3F0CE}"/>
              </a:ext>
            </a:extLst>
          </p:cNvPr>
          <p:cNvGraphicFramePr>
            <a:graphicFrameLocks noGrp="1"/>
          </p:cNvGraphicFramePr>
          <p:nvPr>
            <p:extLst>
              <p:ext uri="{D42A27DB-BD31-4B8C-83A1-F6EECF244321}">
                <p14:modId xmlns:p14="http://schemas.microsoft.com/office/powerpoint/2010/main" val="2734248110"/>
              </p:ext>
            </p:extLst>
          </p:nvPr>
        </p:nvGraphicFramePr>
        <p:xfrm>
          <a:off x="582186" y="4189550"/>
          <a:ext cx="5513814" cy="903928"/>
        </p:xfrm>
        <a:graphic>
          <a:graphicData uri="http://schemas.openxmlformats.org/drawingml/2006/table">
            <a:tbl>
              <a:tblPr rtl="1" firstRow="1" firstCol="1" bandRow="1">
                <a:tableStyleId>{2D5ABB26-0587-4C30-8999-92F81FD0307C}</a:tableStyleId>
              </a:tblPr>
              <a:tblGrid>
                <a:gridCol w="1465521">
                  <a:extLst>
                    <a:ext uri="{9D8B030D-6E8A-4147-A177-3AD203B41FA5}">
                      <a16:colId xmlns:a16="http://schemas.microsoft.com/office/drawing/2014/main" val="4139981811"/>
                    </a:ext>
                  </a:extLst>
                </a:gridCol>
                <a:gridCol w="1415673">
                  <a:extLst>
                    <a:ext uri="{9D8B030D-6E8A-4147-A177-3AD203B41FA5}">
                      <a16:colId xmlns:a16="http://schemas.microsoft.com/office/drawing/2014/main" val="3510471166"/>
                    </a:ext>
                  </a:extLst>
                </a:gridCol>
                <a:gridCol w="1264801">
                  <a:extLst>
                    <a:ext uri="{9D8B030D-6E8A-4147-A177-3AD203B41FA5}">
                      <a16:colId xmlns:a16="http://schemas.microsoft.com/office/drawing/2014/main" val="530409678"/>
                    </a:ext>
                  </a:extLst>
                </a:gridCol>
                <a:gridCol w="1367819">
                  <a:extLst>
                    <a:ext uri="{9D8B030D-6E8A-4147-A177-3AD203B41FA5}">
                      <a16:colId xmlns:a16="http://schemas.microsoft.com/office/drawing/2014/main" val="4086068916"/>
                    </a:ext>
                  </a:extLst>
                </a:gridCol>
              </a:tblGrid>
              <a:tr h="225982">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ResNet50</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VGG16</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a:ln>
                            <a:solidFill>
                              <a:schemeClr val="bg1"/>
                            </a:solidFill>
                          </a:ln>
                          <a:solidFill>
                            <a:schemeClr val="bg1"/>
                          </a:solidFill>
                          <a:effectLst/>
                        </a:rPr>
                        <a:t>CNN</a:t>
                      </a:r>
                      <a:endParaRPr lang="en-GB" sz="110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800"/>
                        </a:spcAft>
                      </a:pP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64430017"/>
                  </a:ext>
                </a:extLst>
              </a:tr>
              <a:tr h="225982">
                <a:tc>
                  <a:txBody>
                    <a:bodyPr/>
                    <a:lstStyle/>
                    <a:p>
                      <a:pPr marL="0" marR="0" algn="ctr" rtl="1">
                        <a:lnSpc>
                          <a:spcPct val="107000"/>
                        </a:lnSpc>
                        <a:spcBef>
                          <a:spcPts val="0"/>
                        </a:spcBef>
                        <a:spcAft>
                          <a:spcPts val="0"/>
                        </a:spcAft>
                      </a:pPr>
                      <a:r>
                        <a:rPr lang="en-GB" sz="1100">
                          <a:ln>
                            <a:solidFill>
                              <a:schemeClr val="bg1"/>
                            </a:solidFill>
                          </a:ln>
                          <a:solidFill>
                            <a:schemeClr val="bg1"/>
                          </a:solidFill>
                          <a:effectLst/>
                        </a:rPr>
                        <a:t>10</a:t>
                      </a:r>
                      <a:endParaRPr lang="en-GB" sz="110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0">
                        <a:lnSpc>
                          <a:spcPct val="107000"/>
                        </a:lnSpc>
                        <a:spcBef>
                          <a:spcPts val="0"/>
                        </a:spcBef>
                        <a:spcAft>
                          <a:spcPts val="0"/>
                        </a:spcAft>
                      </a:pPr>
                      <a:r>
                        <a:rPr lang="en-GB" sz="1100">
                          <a:ln>
                            <a:solidFill>
                              <a:schemeClr val="bg1"/>
                            </a:solidFill>
                          </a:ln>
                          <a:solidFill>
                            <a:schemeClr val="bg1"/>
                          </a:solidFill>
                          <a:effectLst/>
                        </a:rPr>
                        <a:t>10</a:t>
                      </a:r>
                      <a:endParaRPr lang="en-GB" sz="110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0">
                        <a:lnSpc>
                          <a:spcPct val="107000"/>
                        </a:lnSpc>
                        <a:spcBef>
                          <a:spcPts val="0"/>
                        </a:spcBef>
                        <a:spcAft>
                          <a:spcPts val="0"/>
                        </a:spcAft>
                      </a:pPr>
                      <a:r>
                        <a:rPr lang="en-GB" sz="1100">
                          <a:ln>
                            <a:solidFill>
                              <a:schemeClr val="bg1"/>
                            </a:solidFill>
                          </a:ln>
                          <a:solidFill>
                            <a:schemeClr val="bg1"/>
                          </a:solidFill>
                          <a:effectLst/>
                        </a:rPr>
                        <a:t>5</a:t>
                      </a:r>
                      <a:endParaRPr lang="en-GB" sz="110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Epochs</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65398860"/>
                  </a:ext>
                </a:extLst>
              </a:tr>
              <a:tr h="225982">
                <a:tc>
                  <a:txBody>
                    <a:bodyPr/>
                    <a:lstStyle/>
                    <a:p>
                      <a:pPr marL="0" marR="0" algn="ctr" rtl="1">
                        <a:lnSpc>
                          <a:spcPct val="107000"/>
                        </a:lnSpc>
                        <a:spcBef>
                          <a:spcPts val="0"/>
                        </a:spcBef>
                        <a:spcAft>
                          <a:spcPts val="0"/>
                        </a:spcAft>
                      </a:pPr>
                      <a:r>
                        <a:rPr lang="ar-SA" sz="1100" dirty="0">
                          <a:ln>
                            <a:solidFill>
                              <a:schemeClr val="bg1"/>
                            </a:solidFill>
                          </a:ln>
                          <a:solidFill>
                            <a:schemeClr val="bg1"/>
                          </a:solidFill>
                          <a:effectLst/>
                        </a:rPr>
                        <a:t> </a:t>
                      </a:r>
                      <a:r>
                        <a:rPr lang="en-GB" sz="1100" b="1" dirty="0">
                          <a:solidFill>
                            <a:schemeClr val="bg1"/>
                          </a:solidFill>
                        </a:rPr>
                        <a:t>0.72</a:t>
                      </a:r>
                      <a:endParaRPr lang="en-GB" sz="1100" b="1"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b="1" dirty="0">
                          <a:solidFill>
                            <a:schemeClr val="bg1"/>
                          </a:solidFill>
                        </a:rPr>
                        <a:t>0.46</a:t>
                      </a:r>
                      <a:r>
                        <a:rPr lang="ar-SA" sz="1100" dirty="0">
                          <a:ln>
                            <a:solidFill>
                              <a:schemeClr val="bg1"/>
                            </a:solidFill>
                          </a:ln>
                          <a:solidFill>
                            <a:schemeClr val="bg1"/>
                          </a:solidFill>
                          <a:effectLst/>
                        </a:rPr>
                        <a:t> </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b="1" dirty="0">
                          <a:solidFill>
                            <a:schemeClr val="bg1"/>
                          </a:solidFill>
                        </a:rPr>
                        <a:t>0.52</a:t>
                      </a:r>
                      <a:r>
                        <a:rPr lang="ar-SA" sz="1100" b="1" dirty="0">
                          <a:ln>
                            <a:solidFill>
                              <a:schemeClr val="bg1"/>
                            </a:solidFill>
                          </a:ln>
                          <a:solidFill>
                            <a:schemeClr val="bg1"/>
                          </a:solidFill>
                          <a:effectLst/>
                        </a:rPr>
                        <a:t> </a:t>
                      </a:r>
                      <a:endParaRPr lang="en-GB" sz="1100" b="1"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Loss</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5096997"/>
                  </a:ext>
                </a:extLst>
              </a:tr>
              <a:tr h="225982">
                <a:tc>
                  <a:txBody>
                    <a:bodyPr/>
                    <a:lstStyle/>
                    <a:p>
                      <a:pPr marL="0" marR="0" algn="ctr" rtl="1">
                        <a:lnSpc>
                          <a:spcPct val="107000"/>
                        </a:lnSpc>
                        <a:spcBef>
                          <a:spcPts val="0"/>
                        </a:spcBef>
                        <a:spcAft>
                          <a:spcPts val="0"/>
                        </a:spcAft>
                      </a:pPr>
                      <a:r>
                        <a:rPr lang="ar-SA" sz="1100" dirty="0">
                          <a:ln>
                            <a:solidFill>
                              <a:schemeClr val="bg1"/>
                            </a:solidFill>
                          </a:ln>
                          <a:solidFill>
                            <a:schemeClr val="bg1"/>
                          </a:solidFill>
                          <a:effectLst/>
                        </a:rPr>
                        <a:t> </a:t>
                      </a:r>
                      <a:r>
                        <a:rPr lang="en-GB" sz="1100" b="1" dirty="0">
                          <a:solidFill>
                            <a:schemeClr val="bg1"/>
                          </a:solidFill>
                        </a:rPr>
                        <a:t>0.55</a:t>
                      </a:r>
                      <a:endParaRPr lang="en-GB" sz="1100" b="1"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ar-SA" sz="1100" dirty="0">
                          <a:ln>
                            <a:solidFill>
                              <a:schemeClr val="bg1"/>
                            </a:solidFill>
                          </a:ln>
                          <a:solidFill>
                            <a:schemeClr val="bg1"/>
                          </a:solidFill>
                          <a:effectLst/>
                        </a:rPr>
                        <a:t> </a:t>
                      </a:r>
                      <a:r>
                        <a:rPr lang="en-GB" sz="1100" b="1" dirty="0">
                          <a:solidFill>
                            <a:schemeClr val="bg1"/>
                          </a:solidFill>
                        </a:rPr>
                        <a:t>0.76</a:t>
                      </a:r>
                      <a:endParaRPr lang="en-GB" sz="1100" b="1"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ar-SA" sz="1100" b="1" dirty="0">
                          <a:ln>
                            <a:solidFill>
                              <a:schemeClr val="bg1"/>
                            </a:solidFill>
                          </a:ln>
                          <a:solidFill>
                            <a:schemeClr val="bg1"/>
                          </a:solidFill>
                          <a:effectLst/>
                        </a:rPr>
                        <a:t> </a:t>
                      </a:r>
                      <a:r>
                        <a:rPr lang="en-GB" sz="1100" b="1" dirty="0">
                          <a:solidFill>
                            <a:schemeClr val="bg1"/>
                          </a:solidFill>
                        </a:rPr>
                        <a:t>0.73</a:t>
                      </a:r>
                      <a:endParaRPr lang="en-GB" sz="1100" b="1"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algn="ctr" rtl="1">
                        <a:lnSpc>
                          <a:spcPct val="107000"/>
                        </a:lnSpc>
                        <a:spcBef>
                          <a:spcPts val="0"/>
                        </a:spcBef>
                        <a:spcAft>
                          <a:spcPts val="0"/>
                        </a:spcAft>
                      </a:pPr>
                      <a:r>
                        <a:rPr lang="en-GB" sz="1100" dirty="0">
                          <a:ln>
                            <a:solidFill>
                              <a:schemeClr val="bg1"/>
                            </a:solidFill>
                          </a:ln>
                          <a:solidFill>
                            <a:schemeClr val="bg1"/>
                          </a:solidFill>
                          <a:effectLst/>
                        </a:rPr>
                        <a:t>Accuracy</a:t>
                      </a:r>
                      <a:endParaRPr lang="en-GB" sz="1100" dirty="0">
                        <a:ln>
                          <a:solidFill>
                            <a:schemeClr val="bg1"/>
                          </a:solidFill>
                        </a:ln>
                        <a:solidFill>
                          <a:schemeClr val="bg1"/>
                        </a:solidFill>
                        <a:effectLst/>
                        <a:latin typeface="Aptos" panose="020B0004020202020204" pitchFamily="34" charset="0"/>
                        <a:ea typeface="DengXian" panose="02010600030101010101" pitchFamily="2" charset="-122"/>
                        <a:cs typeface="Arial" panose="020B0604020202020204" pitchFamily="34"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78174402"/>
                  </a:ext>
                </a:extLst>
              </a:tr>
            </a:tbl>
          </a:graphicData>
        </a:graphic>
      </p:graphicFrame>
    </p:spTree>
    <p:extLst>
      <p:ext uri="{BB962C8B-B14F-4D97-AF65-F5344CB8AC3E}">
        <p14:creationId xmlns:p14="http://schemas.microsoft.com/office/powerpoint/2010/main" val="1883119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1150</TotalTime>
  <Words>462</Words>
  <Application>Microsoft Office PowerPoint</Application>
  <PresentationFormat>Widescreen</PresentationFormat>
  <Paragraphs>100</Paragraphs>
  <Slides>15</Slides>
  <Notes>0</Notes>
  <HiddenSlides>0</HiddenSlides>
  <MMClips>15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ADLaM Display</vt:lpstr>
      <vt:lpstr>Aptos</vt:lpstr>
      <vt:lpstr>Aptos Display</vt:lpstr>
      <vt:lpstr>Arial</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rofidah k.h.</dc:creator>
  <cp:lastModifiedBy>Haifa .</cp:lastModifiedBy>
  <cp:revision>8</cp:revision>
  <dcterms:created xsi:type="dcterms:W3CDTF">2024-05-29T08:27:37Z</dcterms:created>
  <dcterms:modified xsi:type="dcterms:W3CDTF">2024-06-01T20:52:42Z</dcterms:modified>
</cp:coreProperties>
</file>

<file path=docProps/thumbnail.jpeg>
</file>